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2" r:id="rId1"/>
  </p:sldMasterIdLst>
  <p:notesMasterIdLst>
    <p:notesMasterId r:id="rId59"/>
  </p:notesMasterIdLst>
  <p:sldIdLst>
    <p:sldId id="259" r:id="rId2"/>
    <p:sldId id="262" r:id="rId3"/>
    <p:sldId id="261" r:id="rId4"/>
    <p:sldId id="260" r:id="rId5"/>
    <p:sldId id="314" r:id="rId6"/>
    <p:sldId id="315" r:id="rId7"/>
    <p:sldId id="316" r:id="rId8"/>
    <p:sldId id="263" r:id="rId9"/>
    <p:sldId id="265" r:id="rId10"/>
    <p:sldId id="266" r:id="rId11"/>
    <p:sldId id="269" r:id="rId12"/>
    <p:sldId id="267" r:id="rId13"/>
    <p:sldId id="264" r:id="rId14"/>
    <p:sldId id="270" r:id="rId15"/>
    <p:sldId id="268" r:id="rId16"/>
    <p:sldId id="271" r:id="rId17"/>
    <p:sldId id="272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73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299" r:id="rId43"/>
    <p:sldId id="300" r:id="rId44"/>
    <p:sldId id="274" r:id="rId45"/>
    <p:sldId id="301" r:id="rId46"/>
    <p:sldId id="302" r:id="rId47"/>
    <p:sldId id="303" r:id="rId48"/>
    <p:sldId id="304" r:id="rId49"/>
    <p:sldId id="275" r:id="rId50"/>
    <p:sldId id="305" r:id="rId51"/>
    <p:sldId id="306" r:id="rId52"/>
    <p:sldId id="307" r:id="rId53"/>
    <p:sldId id="308" r:id="rId54"/>
    <p:sldId id="309" r:id="rId55"/>
    <p:sldId id="311" r:id="rId56"/>
    <p:sldId id="312" r:id="rId57"/>
    <p:sldId id="313" r:id="rId58"/>
  </p:sldIdLst>
  <p:sldSz cx="12192000" cy="6858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Josefin Sans" pitchFamily="2" charset="0"/>
      <p:regular r:id="rId64"/>
      <p:bold r:id="rId65"/>
      <p:italic r:id="rId66"/>
      <p:boldItalic r:id="rId67"/>
    </p:embeddedFont>
    <p:embeddedFont>
      <p:font typeface="Kanit" panose="020B0604020202020204" charset="-34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B26"/>
    <a:srgbClr val="777777"/>
    <a:srgbClr val="FFFFFF"/>
    <a:srgbClr val="586E75"/>
    <a:srgbClr val="93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06" autoAdjust="0"/>
    <p:restoredTop sz="96357" autoAdjust="0"/>
  </p:normalViewPr>
  <p:slideViewPr>
    <p:cSldViewPr snapToGrid="0">
      <p:cViewPr varScale="1">
        <p:scale>
          <a:sx n="87" d="100"/>
          <a:sy n="87" d="100"/>
        </p:scale>
        <p:origin x="91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6" Type="http://schemas.openxmlformats.org/officeDocument/2006/relationships/image" Target="../media/image33.jpe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3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35C023-2D62-FB4F-9C2C-A24C433CCB44}" type="doc">
      <dgm:prSet loTypeId="urn:microsoft.com/office/officeart/2005/8/layout/hProcess11" loCatId="" qsTypeId="urn:microsoft.com/office/officeart/2005/8/quickstyle/3d3" qsCatId="3D" csTypeId="urn:microsoft.com/office/officeart/2005/8/colors/accent5_3" csCatId="accent5" phldr="1"/>
      <dgm:spPr/>
    </dgm:pt>
    <dgm:pt modelId="{ED816AC4-D49E-294A-B58E-AA5536DDD713}">
      <dgm:prSet phldrT="[Tekst]"/>
      <dgm:spPr/>
      <dgm:t>
        <a:bodyPr/>
        <a:lstStyle/>
        <a:p>
          <a:r>
            <a:rPr lang="nl-NL"/>
            <a:t>CMG</a:t>
          </a:r>
        </a:p>
      </dgm:t>
    </dgm:pt>
    <dgm:pt modelId="{CEC1812E-E455-CC4D-9451-90447860AED5}" type="parTrans" cxnId="{156A735E-EFA5-D845-8606-F0CBC408E086}">
      <dgm:prSet/>
      <dgm:spPr/>
      <dgm:t>
        <a:bodyPr/>
        <a:lstStyle/>
        <a:p>
          <a:endParaRPr lang="nl-NL"/>
        </a:p>
      </dgm:t>
    </dgm:pt>
    <dgm:pt modelId="{43546074-7DBF-A444-A057-041CE8781DC0}" type="sibTrans" cxnId="{156A735E-EFA5-D845-8606-F0CBC408E086}">
      <dgm:prSet/>
      <dgm:spPr/>
      <dgm:t>
        <a:bodyPr/>
        <a:lstStyle/>
        <a:p>
          <a:endParaRPr lang="nl-NL"/>
        </a:p>
      </dgm:t>
    </dgm:pt>
    <dgm:pt modelId="{8182A879-095B-FC40-894A-1339023FCDA6}">
      <dgm:prSet phldrT="[Tekst]"/>
      <dgm:spPr/>
      <dgm:t>
        <a:bodyPr/>
        <a:lstStyle/>
        <a:p>
          <a:r>
            <a:rPr lang="nl-NL" err="1"/>
            <a:t>EclipseIT</a:t>
          </a:r>
          <a:endParaRPr lang="nl-NL"/>
        </a:p>
      </dgm:t>
    </dgm:pt>
    <dgm:pt modelId="{42D5A918-BCB0-244B-8BF7-D92F036EB653}" type="parTrans" cxnId="{784FAFA6-3FFA-6C48-80C8-9B032C148669}">
      <dgm:prSet/>
      <dgm:spPr/>
      <dgm:t>
        <a:bodyPr/>
        <a:lstStyle/>
        <a:p>
          <a:endParaRPr lang="nl-NL"/>
        </a:p>
      </dgm:t>
    </dgm:pt>
    <dgm:pt modelId="{61E40403-1143-0E45-A767-FB9935F459E6}" type="sibTrans" cxnId="{784FAFA6-3FFA-6C48-80C8-9B032C148669}">
      <dgm:prSet/>
      <dgm:spPr/>
      <dgm:t>
        <a:bodyPr/>
        <a:lstStyle/>
        <a:p>
          <a:endParaRPr lang="nl-NL"/>
        </a:p>
      </dgm:t>
    </dgm:pt>
    <dgm:pt modelId="{1A3B1CFB-D937-3B4F-9B44-4E8DA8D17F05}">
      <dgm:prSet phldrT="[Tekst]"/>
      <dgm:spPr/>
      <dgm:t>
        <a:bodyPr/>
        <a:lstStyle/>
        <a:p>
          <a:r>
            <a:rPr lang="nl-NL" err="1"/>
            <a:t>Parnassia</a:t>
          </a:r>
          <a:endParaRPr lang="nl-NL"/>
        </a:p>
      </dgm:t>
    </dgm:pt>
    <dgm:pt modelId="{CD9A0BDE-5F51-5241-84E1-B0B95C83D9D2}" type="parTrans" cxnId="{B4C2FD20-8EF2-EC48-9F54-98B97DF1677D}">
      <dgm:prSet/>
      <dgm:spPr/>
      <dgm:t>
        <a:bodyPr/>
        <a:lstStyle/>
        <a:p>
          <a:endParaRPr lang="nl-NL"/>
        </a:p>
      </dgm:t>
    </dgm:pt>
    <dgm:pt modelId="{ECC6A297-6C30-4549-A4BD-525DD52FB4FA}" type="sibTrans" cxnId="{B4C2FD20-8EF2-EC48-9F54-98B97DF1677D}">
      <dgm:prSet/>
      <dgm:spPr/>
      <dgm:t>
        <a:bodyPr/>
        <a:lstStyle/>
        <a:p>
          <a:endParaRPr lang="nl-NL"/>
        </a:p>
      </dgm:t>
    </dgm:pt>
    <dgm:pt modelId="{F9AC3589-5FB9-884E-A002-68332F108C9C}">
      <dgm:prSet phldrT="[Tekst]"/>
      <dgm:spPr/>
      <dgm:t>
        <a:bodyPr/>
        <a:lstStyle/>
        <a:p>
          <a:r>
            <a:rPr lang="nl-NL" err="1"/>
            <a:t>Catalyst</a:t>
          </a:r>
          <a:r>
            <a:rPr lang="nl-NL"/>
            <a:t> Interactive Europe</a:t>
          </a:r>
        </a:p>
      </dgm:t>
    </dgm:pt>
    <dgm:pt modelId="{E9EFF5A0-D197-3E4F-B66A-8B0009FDD4BD}" type="parTrans" cxnId="{AE64E925-12DC-7247-9D3E-93C7152C74E8}">
      <dgm:prSet/>
      <dgm:spPr/>
      <dgm:t>
        <a:bodyPr/>
        <a:lstStyle/>
        <a:p>
          <a:endParaRPr lang="nl-NL"/>
        </a:p>
      </dgm:t>
    </dgm:pt>
    <dgm:pt modelId="{8E5CFE00-7DC9-3E44-B63E-32CFD33A1266}" type="sibTrans" cxnId="{AE64E925-12DC-7247-9D3E-93C7152C74E8}">
      <dgm:prSet/>
      <dgm:spPr/>
      <dgm:t>
        <a:bodyPr/>
        <a:lstStyle/>
        <a:p>
          <a:endParaRPr lang="nl-NL"/>
        </a:p>
      </dgm:t>
    </dgm:pt>
    <dgm:pt modelId="{13161467-BD08-FC42-B3AC-FC6AE7CEBE4B}">
      <dgm:prSet phldrT="[Tekst]"/>
      <dgm:spPr/>
      <dgm:t>
        <a:bodyPr/>
        <a:lstStyle/>
        <a:p>
          <a:r>
            <a:rPr lang="nl-NL"/>
            <a:t>Center </a:t>
          </a:r>
          <a:r>
            <a:rPr lang="nl-NL" err="1"/>
            <a:t>Parcs</a:t>
          </a:r>
          <a:endParaRPr lang="nl-NL"/>
        </a:p>
      </dgm:t>
    </dgm:pt>
    <dgm:pt modelId="{C7FBF4A7-1E2C-5B47-9AD8-BF66BFA4C886}" type="parTrans" cxnId="{1995193F-C29F-B845-9A57-A36F8634B25A}">
      <dgm:prSet/>
      <dgm:spPr/>
      <dgm:t>
        <a:bodyPr/>
        <a:lstStyle/>
        <a:p>
          <a:endParaRPr lang="nl-NL"/>
        </a:p>
      </dgm:t>
    </dgm:pt>
    <dgm:pt modelId="{49D5913E-C324-B64D-B34F-1F70CA24B959}" type="sibTrans" cxnId="{1995193F-C29F-B845-9A57-A36F8634B25A}">
      <dgm:prSet/>
      <dgm:spPr/>
      <dgm:t>
        <a:bodyPr/>
        <a:lstStyle/>
        <a:p>
          <a:endParaRPr lang="nl-NL"/>
        </a:p>
      </dgm:t>
    </dgm:pt>
    <dgm:pt modelId="{40242661-0460-9547-B60A-FE53F91AF288}">
      <dgm:prSet phldrT="[Tekst]"/>
      <dgm:spPr/>
      <dgm:t>
        <a:bodyPr/>
        <a:lstStyle/>
        <a:p>
          <a:r>
            <a:rPr lang="nl-NL" err="1"/>
            <a:t>Facilicom</a:t>
          </a:r>
          <a:endParaRPr lang="nl-NL"/>
        </a:p>
      </dgm:t>
    </dgm:pt>
    <dgm:pt modelId="{2A0652FA-26F1-7C41-8DBF-C875E9C57093}" type="parTrans" cxnId="{2EB82318-DB7E-1244-8CF2-C3BFAD7C93D7}">
      <dgm:prSet/>
      <dgm:spPr/>
      <dgm:t>
        <a:bodyPr/>
        <a:lstStyle/>
        <a:p>
          <a:endParaRPr lang="nl-NL"/>
        </a:p>
      </dgm:t>
    </dgm:pt>
    <dgm:pt modelId="{5038CADF-EA88-0E45-BC4E-4FE6CBD52256}" type="sibTrans" cxnId="{2EB82318-DB7E-1244-8CF2-C3BFAD7C93D7}">
      <dgm:prSet/>
      <dgm:spPr/>
      <dgm:t>
        <a:bodyPr/>
        <a:lstStyle/>
        <a:p>
          <a:endParaRPr lang="nl-NL"/>
        </a:p>
      </dgm:t>
    </dgm:pt>
    <dgm:pt modelId="{77FCA54C-3410-EC44-B37A-DCB875E6CF01}">
      <dgm:prSet phldrT="[Tekst]"/>
      <dgm:spPr/>
      <dgm:t>
        <a:bodyPr/>
        <a:lstStyle/>
        <a:p>
          <a:r>
            <a:rPr lang="nl-NL"/>
            <a:t>PostNL</a:t>
          </a:r>
        </a:p>
      </dgm:t>
    </dgm:pt>
    <dgm:pt modelId="{A14A66D0-B27A-4845-807E-D80524ABF6B8}" type="parTrans" cxnId="{E42F4B3A-2B51-F241-8802-A7AD3EE34027}">
      <dgm:prSet/>
      <dgm:spPr/>
      <dgm:t>
        <a:bodyPr/>
        <a:lstStyle/>
        <a:p>
          <a:endParaRPr lang="nl-NL"/>
        </a:p>
      </dgm:t>
    </dgm:pt>
    <dgm:pt modelId="{39E5B8C9-E36E-644B-9BAB-30DC52D632D1}" type="sibTrans" cxnId="{E42F4B3A-2B51-F241-8802-A7AD3EE34027}">
      <dgm:prSet/>
      <dgm:spPr/>
      <dgm:t>
        <a:bodyPr/>
        <a:lstStyle/>
        <a:p>
          <a:endParaRPr lang="nl-NL"/>
        </a:p>
      </dgm:t>
    </dgm:pt>
    <dgm:pt modelId="{05EDB2C4-3472-B142-AFF8-56306EFF1321}">
      <dgm:prSet phldrT="[Tekst]"/>
      <dgm:spPr/>
      <dgm:t>
        <a:bodyPr/>
        <a:lstStyle/>
        <a:p>
          <a:r>
            <a:rPr lang="nl-NL"/>
            <a:t>Ernst &amp; Young</a:t>
          </a:r>
        </a:p>
      </dgm:t>
    </dgm:pt>
    <dgm:pt modelId="{51E59C9E-FE54-024B-9EAE-69D75C077805}" type="parTrans" cxnId="{1EFEBB26-A3B8-9045-94FD-4CF5BC9CB1AB}">
      <dgm:prSet/>
      <dgm:spPr/>
      <dgm:t>
        <a:bodyPr/>
        <a:lstStyle/>
        <a:p>
          <a:endParaRPr lang="nl-NL"/>
        </a:p>
      </dgm:t>
    </dgm:pt>
    <dgm:pt modelId="{8ED8D057-5325-A046-8F46-5624ED06F414}" type="sibTrans" cxnId="{1EFEBB26-A3B8-9045-94FD-4CF5BC9CB1AB}">
      <dgm:prSet/>
      <dgm:spPr/>
      <dgm:t>
        <a:bodyPr/>
        <a:lstStyle/>
        <a:p>
          <a:endParaRPr lang="nl-NL"/>
        </a:p>
      </dgm:t>
    </dgm:pt>
    <dgm:pt modelId="{8D9B1F3C-D5D6-A041-ABF3-4328152841B4}" type="pres">
      <dgm:prSet presAssocID="{0B35C023-2D62-FB4F-9C2C-A24C433CCB44}" presName="Name0" presStyleCnt="0">
        <dgm:presLayoutVars>
          <dgm:dir/>
          <dgm:resizeHandles val="exact"/>
        </dgm:presLayoutVars>
      </dgm:prSet>
      <dgm:spPr/>
    </dgm:pt>
    <dgm:pt modelId="{3238495A-CD41-624C-8FEB-EA7573664DB5}" type="pres">
      <dgm:prSet presAssocID="{0B35C023-2D62-FB4F-9C2C-A24C433CCB44}" presName="arrow" presStyleLbl="bgShp" presStyleIdx="0" presStyleCnt="1"/>
      <dgm:spPr/>
    </dgm:pt>
    <dgm:pt modelId="{B090678A-3DD0-5541-AEBB-C3D8C0204B1D}" type="pres">
      <dgm:prSet presAssocID="{0B35C023-2D62-FB4F-9C2C-A24C433CCB44}" presName="points" presStyleCnt="0"/>
      <dgm:spPr/>
    </dgm:pt>
    <dgm:pt modelId="{909C3EA0-AB65-E546-B3BE-063AE9AD9FE2}" type="pres">
      <dgm:prSet presAssocID="{ED816AC4-D49E-294A-B58E-AA5536DDD713}" presName="compositeA" presStyleCnt="0"/>
      <dgm:spPr/>
    </dgm:pt>
    <dgm:pt modelId="{777674C5-6F00-8E4D-A772-0B15E0DE624F}" type="pres">
      <dgm:prSet presAssocID="{ED816AC4-D49E-294A-B58E-AA5536DDD713}" presName="textA" presStyleLbl="revTx" presStyleIdx="0" presStyleCnt="8">
        <dgm:presLayoutVars>
          <dgm:bulletEnabled val="1"/>
        </dgm:presLayoutVars>
      </dgm:prSet>
      <dgm:spPr/>
    </dgm:pt>
    <dgm:pt modelId="{E2A468B0-9001-3A4D-9961-01FD06CD7E87}" type="pres">
      <dgm:prSet presAssocID="{ED816AC4-D49E-294A-B58E-AA5536DDD713}" presName="circleA" presStyleLbl="node1" presStyleIdx="0" presStyleCnt="8"/>
      <dgm:spPr/>
    </dgm:pt>
    <dgm:pt modelId="{8081BF22-90D7-3540-B0C2-ECEFE5F75949}" type="pres">
      <dgm:prSet presAssocID="{ED816AC4-D49E-294A-B58E-AA5536DDD713}" presName="spaceA" presStyleCnt="0"/>
      <dgm:spPr/>
    </dgm:pt>
    <dgm:pt modelId="{05BD8C36-4E90-C243-A603-A0CAD2A85796}" type="pres">
      <dgm:prSet presAssocID="{43546074-7DBF-A444-A057-041CE8781DC0}" presName="space" presStyleCnt="0"/>
      <dgm:spPr/>
    </dgm:pt>
    <dgm:pt modelId="{1D587C34-1D70-CD49-B0FB-917750613CBE}" type="pres">
      <dgm:prSet presAssocID="{8182A879-095B-FC40-894A-1339023FCDA6}" presName="compositeB" presStyleCnt="0"/>
      <dgm:spPr/>
    </dgm:pt>
    <dgm:pt modelId="{30BA179D-8B46-AF42-A5B7-6BC0B2802EFE}" type="pres">
      <dgm:prSet presAssocID="{8182A879-095B-FC40-894A-1339023FCDA6}" presName="textB" presStyleLbl="revTx" presStyleIdx="1" presStyleCnt="8">
        <dgm:presLayoutVars>
          <dgm:bulletEnabled val="1"/>
        </dgm:presLayoutVars>
      </dgm:prSet>
      <dgm:spPr/>
    </dgm:pt>
    <dgm:pt modelId="{671F1CCC-5409-064C-9F06-64844A6D5AB3}" type="pres">
      <dgm:prSet presAssocID="{8182A879-095B-FC40-894A-1339023FCDA6}" presName="circleB" presStyleLbl="node1" presStyleIdx="1" presStyleCnt="8"/>
      <dgm:spPr/>
    </dgm:pt>
    <dgm:pt modelId="{E33BAF4B-C590-FB4D-AFB1-747F48BF81AB}" type="pres">
      <dgm:prSet presAssocID="{8182A879-095B-FC40-894A-1339023FCDA6}" presName="spaceB" presStyleCnt="0"/>
      <dgm:spPr/>
    </dgm:pt>
    <dgm:pt modelId="{9B846CA8-EC50-7B42-8575-BAA235C16575}" type="pres">
      <dgm:prSet presAssocID="{61E40403-1143-0E45-A767-FB9935F459E6}" presName="space" presStyleCnt="0"/>
      <dgm:spPr/>
    </dgm:pt>
    <dgm:pt modelId="{09F767A2-E532-BE46-9AEF-C35E3CE63582}" type="pres">
      <dgm:prSet presAssocID="{F9AC3589-5FB9-884E-A002-68332F108C9C}" presName="compositeA" presStyleCnt="0"/>
      <dgm:spPr/>
    </dgm:pt>
    <dgm:pt modelId="{FCA6AF12-2E80-5749-B631-E6D542828AFD}" type="pres">
      <dgm:prSet presAssocID="{F9AC3589-5FB9-884E-A002-68332F108C9C}" presName="textA" presStyleLbl="revTx" presStyleIdx="2" presStyleCnt="8">
        <dgm:presLayoutVars>
          <dgm:bulletEnabled val="1"/>
        </dgm:presLayoutVars>
      </dgm:prSet>
      <dgm:spPr/>
    </dgm:pt>
    <dgm:pt modelId="{68CE877A-3506-6A48-8E34-7FD44481E97A}" type="pres">
      <dgm:prSet presAssocID="{F9AC3589-5FB9-884E-A002-68332F108C9C}" presName="circleA" presStyleLbl="node1" presStyleIdx="2" presStyleCnt="8"/>
      <dgm:spPr/>
    </dgm:pt>
    <dgm:pt modelId="{EA29A337-4CD8-874F-9F72-2A4EB034E9C1}" type="pres">
      <dgm:prSet presAssocID="{F9AC3589-5FB9-884E-A002-68332F108C9C}" presName="spaceA" presStyleCnt="0"/>
      <dgm:spPr/>
    </dgm:pt>
    <dgm:pt modelId="{46ACBF25-39B4-B74F-A290-35AF550A3271}" type="pres">
      <dgm:prSet presAssocID="{8E5CFE00-7DC9-3E44-B63E-32CFD33A1266}" presName="space" presStyleCnt="0"/>
      <dgm:spPr/>
    </dgm:pt>
    <dgm:pt modelId="{425CC700-67CF-B346-947E-FFB7E631399B}" type="pres">
      <dgm:prSet presAssocID="{13161467-BD08-FC42-B3AC-FC6AE7CEBE4B}" presName="compositeB" presStyleCnt="0"/>
      <dgm:spPr/>
    </dgm:pt>
    <dgm:pt modelId="{260E701D-8236-4A42-8623-5933BA4D57F2}" type="pres">
      <dgm:prSet presAssocID="{13161467-BD08-FC42-B3AC-FC6AE7CEBE4B}" presName="textB" presStyleLbl="revTx" presStyleIdx="3" presStyleCnt="8">
        <dgm:presLayoutVars>
          <dgm:bulletEnabled val="1"/>
        </dgm:presLayoutVars>
      </dgm:prSet>
      <dgm:spPr/>
    </dgm:pt>
    <dgm:pt modelId="{43E8FFB2-960C-1544-A0B4-A59345DD73C0}" type="pres">
      <dgm:prSet presAssocID="{13161467-BD08-FC42-B3AC-FC6AE7CEBE4B}" presName="circleB" presStyleLbl="node1" presStyleIdx="3" presStyleCnt="8"/>
      <dgm:spPr/>
    </dgm:pt>
    <dgm:pt modelId="{97FA00D1-5417-E845-9E68-241EDBF8B732}" type="pres">
      <dgm:prSet presAssocID="{13161467-BD08-FC42-B3AC-FC6AE7CEBE4B}" presName="spaceB" presStyleCnt="0"/>
      <dgm:spPr/>
    </dgm:pt>
    <dgm:pt modelId="{8395ED7A-5D36-8647-B3F9-CD53DDAF7F98}" type="pres">
      <dgm:prSet presAssocID="{49D5913E-C324-B64D-B34F-1F70CA24B959}" presName="space" presStyleCnt="0"/>
      <dgm:spPr/>
    </dgm:pt>
    <dgm:pt modelId="{E354ACCB-3B45-D64C-8C38-A67D832CFAB0}" type="pres">
      <dgm:prSet presAssocID="{40242661-0460-9547-B60A-FE53F91AF288}" presName="compositeA" presStyleCnt="0"/>
      <dgm:spPr/>
    </dgm:pt>
    <dgm:pt modelId="{95699E3F-3F95-0C47-AAA1-ED7ABF05A77D}" type="pres">
      <dgm:prSet presAssocID="{40242661-0460-9547-B60A-FE53F91AF288}" presName="textA" presStyleLbl="revTx" presStyleIdx="4" presStyleCnt="8">
        <dgm:presLayoutVars>
          <dgm:bulletEnabled val="1"/>
        </dgm:presLayoutVars>
      </dgm:prSet>
      <dgm:spPr/>
    </dgm:pt>
    <dgm:pt modelId="{B6A0C1D9-5C8B-5B4A-902C-CB3343F1C96F}" type="pres">
      <dgm:prSet presAssocID="{40242661-0460-9547-B60A-FE53F91AF288}" presName="circleA" presStyleLbl="node1" presStyleIdx="4" presStyleCnt="8"/>
      <dgm:spPr/>
    </dgm:pt>
    <dgm:pt modelId="{C6E71056-4B58-0D4F-9E28-C60664B2EFFE}" type="pres">
      <dgm:prSet presAssocID="{40242661-0460-9547-B60A-FE53F91AF288}" presName="spaceA" presStyleCnt="0"/>
      <dgm:spPr/>
    </dgm:pt>
    <dgm:pt modelId="{8507ECD5-7E0E-8241-A05C-B2E7A3B76EBE}" type="pres">
      <dgm:prSet presAssocID="{5038CADF-EA88-0E45-BC4E-4FE6CBD52256}" presName="space" presStyleCnt="0"/>
      <dgm:spPr/>
    </dgm:pt>
    <dgm:pt modelId="{FFB46994-F59B-B24F-9369-E907E40D9479}" type="pres">
      <dgm:prSet presAssocID="{77FCA54C-3410-EC44-B37A-DCB875E6CF01}" presName="compositeB" presStyleCnt="0"/>
      <dgm:spPr/>
    </dgm:pt>
    <dgm:pt modelId="{397ADECD-25A2-F34A-A271-358E33CE3622}" type="pres">
      <dgm:prSet presAssocID="{77FCA54C-3410-EC44-B37A-DCB875E6CF01}" presName="textB" presStyleLbl="revTx" presStyleIdx="5" presStyleCnt="8">
        <dgm:presLayoutVars>
          <dgm:bulletEnabled val="1"/>
        </dgm:presLayoutVars>
      </dgm:prSet>
      <dgm:spPr/>
    </dgm:pt>
    <dgm:pt modelId="{50624604-194D-1541-A851-C18B4ADBB1CB}" type="pres">
      <dgm:prSet presAssocID="{77FCA54C-3410-EC44-B37A-DCB875E6CF01}" presName="circleB" presStyleLbl="node1" presStyleIdx="5" presStyleCnt="8"/>
      <dgm:spPr/>
    </dgm:pt>
    <dgm:pt modelId="{95858572-95E7-0D43-856D-52355EDAF778}" type="pres">
      <dgm:prSet presAssocID="{77FCA54C-3410-EC44-B37A-DCB875E6CF01}" presName="spaceB" presStyleCnt="0"/>
      <dgm:spPr/>
    </dgm:pt>
    <dgm:pt modelId="{3BDDE32C-2220-B946-AFC8-2F6A1A3AA0F8}" type="pres">
      <dgm:prSet presAssocID="{39E5B8C9-E36E-644B-9BAB-30DC52D632D1}" presName="space" presStyleCnt="0"/>
      <dgm:spPr/>
    </dgm:pt>
    <dgm:pt modelId="{5759BB2C-0379-7245-BAEC-AF1A69BE4383}" type="pres">
      <dgm:prSet presAssocID="{1A3B1CFB-D937-3B4F-9B44-4E8DA8D17F05}" presName="compositeA" presStyleCnt="0"/>
      <dgm:spPr/>
    </dgm:pt>
    <dgm:pt modelId="{351AEE92-6AD1-DB41-AB2D-19957DC75FDA}" type="pres">
      <dgm:prSet presAssocID="{1A3B1CFB-D937-3B4F-9B44-4E8DA8D17F05}" presName="textA" presStyleLbl="revTx" presStyleIdx="6" presStyleCnt="8">
        <dgm:presLayoutVars>
          <dgm:bulletEnabled val="1"/>
        </dgm:presLayoutVars>
      </dgm:prSet>
      <dgm:spPr/>
    </dgm:pt>
    <dgm:pt modelId="{E3A5210D-23F8-A544-9284-07D6F205A16E}" type="pres">
      <dgm:prSet presAssocID="{1A3B1CFB-D937-3B4F-9B44-4E8DA8D17F05}" presName="circleA" presStyleLbl="node1" presStyleIdx="6" presStyleCnt="8"/>
      <dgm:spPr/>
    </dgm:pt>
    <dgm:pt modelId="{D9CE52BB-BFEA-AB44-AEF4-47CF9F510964}" type="pres">
      <dgm:prSet presAssocID="{1A3B1CFB-D937-3B4F-9B44-4E8DA8D17F05}" presName="spaceA" presStyleCnt="0"/>
      <dgm:spPr/>
    </dgm:pt>
    <dgm:pt modelId="{330F5C3D-DACA-AA40-9CF9-8459988DA2CA}" type="pres">
      <dgm:prSet presAssocID="{ECC6A297-6C30-4549-A4BD-525DD52FB4FA}" presName="space" presStyleCnt="0"/>
      <dgm:spPr/>
    </dgm:pt>
    <dgm:pt modelId="{53756150-5B25-1D44-B81E-4ED22AB680D6}" type="pres">
      <dgm:prSet presAssocID="{05EDB2C4-3472-B142-AFF8-56306EFF1321}" presName="compositeB" presStyleCnt="0"/>
      <dgm:spPr/>
    </dgm:pt>
    <dgm:pt modelId="{E9E42ADF-B3BA-BF4F-8741-83EF645EB10B}" type="pres">
      <dgm:prSet presAssocID="{05EDB2C4-3472-B142-AFF8-56306EFF1321}" presName="textB" presStyleLbl="revTx" presStyleIdx="7" presStyleCnt="8">
        <dgm:presLayoutVars>
          <dgm:bulletEnabled val="1"/>
        </dgm:presLayoutVars>
      </dgm:prSet>
      <dgm:spPr/>
    </dgm:pt>
    <dgm:pt modelId="{674286F1-97C8-C84E-B41A-04ADECC4E0B5}" type="pres">
      <dgm:prSet presAssocID="{05EDB2C4-3472-B142-AFF8-56306EFF1321}" presName="circleB" presStyleLbl="node1" presStyleIdx="7" presStyleCnt="8"/>
      <dgm:spPr/>
    </dgm:pt>
    <dgm:pt modelId="{18B0569F-26DB-5A4D-9BA5-59BB84924B5A}" type="pres">
      <dgm:prSet presAssocID="{05EDB2C4-3472-B142-AFF8-56306EFF1321}" presName="spaceB" presStyleCnt="0"/>
      <dgm:spPr/>
    </dgm:pt>
  </dgm:ptLst>
  <dgm:cxnLst>
    <dgm:cxn modelId="{92B00E09-DF39-9140-BA4D-B5FA7FCE5AD7}" type="presOf" srcId="{8182A879-095B-FC40-894A-1339023FCDA6}" destId="{30BA179D-8B46-AF42-A5B7-6BC0B2802EFE}" srcOrd="0" destOrd="0" presId="urn:microsoft.com/office/officeart/2005/8/layout/hProcess11"/>
    <dgm:cxn modelId="{2EB82318-DB7E-1244-8CF2-C3BFAD7C93D7}" srcId="{0B35C023-2D62-FB4F-9C2C-A24C433CCB44}" destId="{40242661-0460-9547-B60A-FE53F91AF288}" srcOrd="4" destOrd="0" parTransId="{2A0652FA-26F1-7C41-8DBF-C875E9C57093}" sibTransId="{5038CADF-EA88-0E45-BC4E-4FE6CBD52256}"/>
    <dgm:cxn modelId="{B4C2FD20-8EF2-EC48-9F54-98B97DF1677D}" srcId="{0B35C023-2D62-FB4F-9C2C-A24C433CCB44}" destId="{1A3B1CFB-D937-3B4F-9B44-4E8DA8D17F05}" srcOrd="6" destOrd="0" parTransId="{CD9A0BDE-5F51-5241-84E1-B0B95C83D9D2}" sibTransId="{ECC6A297-6C30-4549-A4BD-525DD52FB4FA}"/>
    <dgm:cxn modelId="{B0C7B425-F21E-E241-BB79-8370A8CE4FFE}" type="presOf" srcId="{77FCA54C-3410-EC44-B37A-DCB875E6CF01}" destId="{397ADECD-25A2-F34A-A271-358E33CE3622}" srcOrd="0" destOrd="0" presId="urn:microsoft.com/office/officeart/2005/8/layout/hProcess11"/>
    <dgm:cxn modelId="{AE64E925-12DC-7247-9D3E-93C7152C74E8}" srcId="{0B35C023-2D62-FB4F-9C2C-A24C433CCB44}" destId="{F9AC3589-5FB9-884E-A002-68332F108C9C}" srcOrd="2" destOrd="0" parTransId="{E9EFF5A0-D197-3E4F-B66A-8B0009FDD4BD}" sibTransId="{8E5CFE00-7DC9-3E44-B63E-32CFD33A1266}"/>
    <dgm:cxn modelId="{1EFEBB26-A3B8-9045-94FD-4CF5BC9CB1AB}" srcId="{0B35C023-2D62-FB4F-9C2C-A24C433CCB44}" destId="{05EDB2C4-3472-B142-AFF8-56306EFF1321}" srcOrd="7" destOrd="0" parTransId="{51E59C9E-FE54-024B-9EAE-69D75C077805}" sibTransId="{8ED8D057-5325-A046-8F46-5624ED06F414}"/>
    <dgm:cxn modelId="{FFD34B32-B634-234C-9C52-F5F4345059B7}" type="presOf" srcId="{05EDB2C4-3472-B142-AFF8-56306EFF1321}" destId="{E9E42ADF-B3BA-BF4F-8741-83EF645EB10B}" srcOrd="0" destOrd="0" presId="urn:microsoft.com/office/officeart/2005/8/layout/hProcess11"/>
    <dgm:cxn modelId="{E42F4B3A-2B51-F241-8802-A7AD3EE34027}" srcId="{0B35C023-2D62-FB4F-9C2C-A24C433CCB44}" destId="{77FCA54C-3410-EC44-B37A-DCB875E6CF01}" srcOrd="5" destOrd="0" parTransId="{A14A66D0-B27A-4845-807E-D80524ABF6B8}" sibTransId="{39E5B8C9-E36E-644B-9BAB-30DC52D632D1}"/>
    <dgm:cxn modelId="{1995193F-C29F-B845-9A57-A36F8634B25A}" srcId="{0B35C023-2D62-FB4F-9C2C-A24C433CCB44}" destId="{13161467-BD08-FC42-B3AC-FC6AE7CEBE4B}" srcOrd="3" destOrd="0" parTransId="{C7FBF4A7-1E2C-5B47-9AD8-BF66BFA4C886}" sibTransId="{49D5913E-C324-B64D-B34F-1F70CA24B959}"/>
    <dgm:cxn modelId="{156A735E-EFA5-D845-8606-F0CBC408E086}" srcId="{0B35C023-2D62-FB4F-9C2C-A24C433CCB44}" destId="{ED816AC4-D49E-294A-B58E-AA5536DDD713}" srcOrd="0" destOrd="0" parTransId="{CEC1812E-E455-CC4D-9451-90447860AED5}" sibTransId="{43546074-7DBF-A444-A057-041CE8781DC0}"/>
    <dgm:cxn modelId="{0DFA1069-032C-494C-AFD2-1C148EFF6444}" type="presOf" srcId="{1A3B1CFB-D937-3B4F-9B44-4E8DA8D17F05}" destId="{351AEE92-6AD1-DB41-AB2D-19957DC75FDA}" srcOrd="0" destOrd="0" presId="urn:microsoft.com/office/officeart/2005/8/layout/hProcess11"/>
    <dgm:cxn modelId="{784FAFA6-3FFA-6C48-80C8-9B032C148669}" srcId="{0B35C023-2D62-FB4F-9C2C-A24C433CCB44}" destId="{8182A879-095B-FC40-894A-1339023FCDA6}" srcOrd="1" destOrd="0" parTransId="{42D5A918-BCB0-244B-8BF7-D92F036EB653}" sibTransId="{61E40403-1143-0E45-A767-FB9935F459E6}"/>
    <dgm:cxn modelId="{42C3FBC1-5969-FF46-B2D7-EE51D36463C2}" type="presOf" srcId="{0B35C023-2D62-FB4F-9C2C-A24C433CCB44}" destId="{8D9B1F3C-D5D6-A041-ABF3-4328152841B4}" srcOrd="0" destOrd="0" presId="urn:microsoft.com/office/officeart/2005/8/layout/hProcess11"/>
    <dgm:cxn modelId="{8E98CED2-B9EE-F642-9D8D-D1B6EBF6FFC6}" type="presOf" srcId="{F9AC3589-5FB9-884E-A002-68332F108C9C}" destId="{FCA6AF12-2E80-5749-B631-E6D542828AFD}" srcOrd="0" destOrd="0" presId="urn:microsoft.com/office/officeart/2005/8/layout/hProcess11"/>
    <dgm:cxn modelId="{431E3DE1-D519-224E-BB63-FA4167AADEE1}" type="presOf" srcId="{40242661-0460-9547-B60A-FE53F91AF288}" destId="{95699E3F-3F95-0C47-AAA1-ED7ABF05A77D}" srcOrd="0" destOrd="0" presId="urn:microsoft.com/office/officeart/2005/8/layout/hProcess11"/>
    <dgm:cxn modelId="{4CF32DEE-8236-8D4A-93B3-B739D1065520}" type="presOf" srcId="{ED816AC4-D49E-294A-B58E-AA5536DDD713}" destId="{777674C5-6F00-8E4D-A772-0B15E0DE624F}" srcOrd="0" destOrd="0" presId="urn:microsoft.com/office/officeart/2005/8/layout/hProcess11"/>
    <dgm:cxn modelId="{06D28FF1-0AF8-8742-9BA2-00B68676975D}" type="presOf" srcId="{13161467-BD08-FC42-B3AC-FC6AE7CEBE4B}" destId="{260E701D-8236-4A42-8623-5933BA4D57F2}" srcOrd="0" destOrd="0" presId="urn:microsoft.com/office/officeart/2005/8/layout/hProcess11"/>
    <dgm:cxn modelId="{2D5DE622-D275-5B4F-AE4D-49EE43C9EB16}" type="presParOf" srcId="{8D9B1F3C-D5D6-A041-ABF3-4328152841B4}" destId="{3238495A-CD41-624C-8FEB-EA7573664DB5}" srcOrd="0" destOrd="0" presId="urn:microsoft.com/office/officeart/2005/8/layout/hProcess11"/>
    <dgm:cxn modelId="{18C7B1DD-0933-B548-AE71-A702C7280451}" type="presParOf" srcId="{8D9B1F3C-D5D6-A041-ABF3-4328152841B4}" destId="{B090678A-3DD0-5541-AEBB-C3D8C0204B1D}" srcOrd="1" destOrd="0" presId="urn:microsoft.com/office/officeart/2005/8/layout/hProcess11"/>
    <dgm:cxn modelId="{A9146427-EA9A-524D-B659-DA04B76EDF3B}" type="presParOf" srcId="{B090678A-3DD0-5541-AEBB-C3D8C0204B1D}" destId="{909C3EA0-AB65-E546-B3BE-063AE9AD9FE2}" srcOrd="0" destOrd="0" presId="urn:microsoft.com/office/officeart/2005/8/layout/hProcess11"/>
    <dgm:cxn modelId="{CDF212BD-E8C6-5440-A21A-374985980F7B}" type="presParOf" srcId="{909C3EA0-AB65-E546-B3BE-063AE9AD9FE2}" destId="{777674C5-6F00-8E4D-A772-0B15E0DE624F}" srcOrd="0" destOrd="0" presId="urn:microsoft.com/office/officeart/2005/8/layout/hProcess11"/>
    <dgm:cxn modelId="{5B702BE5-E8DC-2B40-9A24-5CD4672D582F}" type="presParOf" srcId="{909C3EA0-AB65-E546-B3BE-063AE9AD9FE2}" destId="{E2A468B0-9001-3A4D-9961-01FD06CD7E87}" srcOrd="1" destOrd="0" presId="urn:microsoft.com/office/officeart/2005/8/layout/hProcess11"/>
    <dgm:cxn modelId="{38A765C5-9AAA-E443-94E5-28B3E721D58D}" type="presParOf" srcId="{909C3EA0-AB65-E546-B3BE-063AE9AD9FE2}" destId="{8081BF22-90D7-3540-B0C2-ECEFE5F75949}" srcOrd="2" destOrd="0" presId="urn:microsoft.com/office/officeart/2005/8/layout/hProcess11"/>
    <dgm:cxn modelId="{097AE56D-28D5-634C-8187-9E9109E57073}" type="presParOf" srcId="{B090678A-3DD0-5541-AEBB-C3D8C0204B1D}" destId="{05BD8C36-4E90-C243-A603-A0CAD2A85796}" srcOrd="1" destOrd="0" presId="urn:microsoft.com/office/officeart/2005/8/layout/hProcess11"/>
    <dgm:cxn modelId="{8475D195-91B7-F44A-B119-50734732AB1A}" type="presParOf" srcId="{B090678A-3DD0-5541-AEBB-C3D8C0204B1D}" destId="{1D587C34-1D70-CD49-B0FB-917750613CBE}" srcOrd="2" destOrd="0" presId="urn:microsoft.com/office/officeart/2005/8/layout/hProcess11"/>
    <dgm:cxn modelId="{790B2138-CB4F-1949-B108-2DAF3A515723}" type="presParOf" srcId="{1D587C34-1D70-CD49-B0FB-917750613CBE}" destId="{30BA179D-8B46-AF42-A5B7-6BC0B2802EFE}" srcOrd="0" destOrd="0" presId="urn:microsoft.com/office/officeart/2005/8/layout/hProcess11"/>
    <dgm:cxn modelId="{713170E2-FAAF-314F-B6E3-EF939CFB8081}" type="presParOf" srcId="{1D587C34-1D70-CD49-B0FB-917750613CBE}" destId="{671F1CCC-5409-064C-9F06-64844A6D5AB3}" srcOrd="1" destOrd="0" presId="urn:microsoft.com/office/officeart/2005/8/layout/hProcess11"/>
    <dgm:cxn modelId="{4B1AEA04-7545-494E-98B7-A78A9144ED95}" type="presParOf" srcId="{1D587C34-1D70-CD49-B0FB-917750613CBE}" destId="{E33BAF4B-C590-FB4D-AFB1-747F48BF81AB}" srcOrd="2" destOrd="0" presId="urn:microsoft.com/office/officeart/2005/8/layout/hProcess11"/>
    <dgm:cxn modelId="{18963158-B2EA-7B43-8187-E484BCD767BE}" type="presParOf" srcId="{B090678A-3DD0-5541-AEBB-C3D8C0204B1D}" destId="{9B846CA8-EC50-7B42-8575-BAA235C16575}" srcOrd="3" destOrd="0" presId="urn:microsoft.com/office/officeart/2005/8/layout/hProcess11"/>
    <dgm:cxn modelId="{8B9F3640-6B86-474A-BA92-326BD1EEB313}" type="presParOf" srcId="{B090678A-3DD0-5541-AEBB-C3D8C0204B1D}" destId="{09F767A2-E532-BE46-9AEF-C35E3CE63582}" srcOrd="4" destOrd="0" presId="urn:microsoft.com/office/officeart/2005/8/layout/hProcess11"/>
    <dgm:cxn modelId="{F41D634E-A64E-344F-8939-9D30A940E8A4}" type="presParOf" srcId="{09F767A2-E532-BE46-9AEF-C35E3CE63582}" destId="{FCA6AF12-2E80-5749-B631-E6D542828AFD}" srcOrd="0" destOrd="0" presId="urn:microsoft.com/office/officeart/2005/8/layout/hProcess11"/>
    <dgm:cxn modelId="{9305796F-05EF-C147-8283-A19579161F11}" type="presParOf" srcId="{09F767A2-E532-BE46-9AEF-C35E3CE63582}" destId="{68CE877A-3506-6A48-8E34-7FD44481E97A}" srcOrd="1" destOrd="0" presId="urn:microsoft.com/office/officeart/2005/8/layout/hProcess11"/>
    <dgm:cxn modelId="{AFD1C063-8555-924D-9FC5-E5A60C659B01}" type="presParOf" srcId="{09F767A2-E532-BE46-9AEF-C35E3CE63582}" destId="{EA29A337-4CD8-874F-9F72-2A4EB034E9C1}" srcOrd="2" destOrd="0" presId="urn:microsoft.com/office/officeart/2005/8/layout/hProcess11"/>
    <dgm:cxn modelId="{19575D03-1672-C04C-BCE0-6D83E57DB1EF}" type="presParOf" srcId="{B090678A-3DD0-5541-AEBB-C3D8C0204B1D}" destId="{46ACBF25-39B4-B74F-A290-35AF550A3271}" srcOrd="5" destOrd="0" presId="urn:microsoft.com/office/officeart/2005/8/layout/hProcess11"/>
    <dgm:cxn modelId="{6A53BDD8-9B30-EC41-B83A-15B3382951CD}" type="presParOf" srcId="{B090678A-3DD0-5541-AEBB-C3D8C0204B1D}" destId="{425CC700-67CF-B346-947E-FFB7E631399B}" srcOrd="6" destOrd="0" presId="urn:microsoft.com/office/officeart/2005/8/layout/hProcess11"/>
    <dgm:cxn modelId="{A2BE4FDD-B18C-CC48-ABCE-3851283FF4A0}" type="presParOf" srcId="{425CC700-67CF-B346-947E-FFB7E631399B}" destId="{260E701D-8236-4A42-8623-5933BA4D57F2}" srcOrd="0" destOrd="0" presId="urn:microsoft.com/office/officeart/2005/8/layout/hProcess11"/>
    <dgm:cxn modelId="{5709CFFC-7961-DD4A-99CC-B0A62EEA682A}" type="presParOf" srcId="{425CC700-67CF-B346-947E-FFB7E631399B}" destId="{43E8FFB2-960C-1544-A0B4-A59345DD73C0}" srcOrd="1" destOrd="0" presId="urn:microsoft.com/office/officeart/2005/8/layout/hProcess11"/>
    <dgm:cxn modelId="{DE57D5BA-29F3-BF49-B969-7A91C4A33DEF}" type="presParOf" srcId="{425CC700-67CF-B346-947E-FFB7E631399B}" destId="{97FA00D1-5417-E845-9E68-241EDBF8B732}" srcOrd="2" destOrd="0" presId="urn:microsoft.com/office/officeart/2005/8/layout/hProcess11"/>
    <dgm:cxn modelId="{5EA9D599-D45E-4446-BB37-B7AD0452A3F8}" type="presParOf" srcId="{B090678A-3DD0-5541-AEBB-C3D8C0204B1D}" destId="{8395ED7A-5D36-8647-B3F9-CD53DDAF7F98}" srcOrd="7" destOrd="0" presId="urn:microsoft.com/office/officeart/2005/8/layout/hProcess11"/>
    <dgm:cxn modelId="{44FDDF99-676E-E644-A0E4-BC9609B188E2}" type="presParOf" srcId="{B090678A-3DD0-5541-AEBB-C3D8C0204B1D}" destId="{E354ACCB-3B45-D64C-8C38-A67D832CFAB0}" srcOrd="8" destOrd="0" presId="urn:microsoft.com/office/officeart/2005/8/layout/hProcess11"/>
    <dgm:cxn modelId="{572628D7-7E48-ED44-9ECF-FF66DB3C8AC6}" type="presParOf" srcId="{E354ACCB-3B45-D64C-8C38-A67D832CFAB0}" destId="{95699E3F-3F95-0C47-AAA1-ED7ABF05A77D}" srcOrd="0" destOrd="0" presId="urn:microsoft.com/office/officeart/2005/8/layout/hProcess11"/>
    <dgm:cxn modelId="{376B3EE2-8E6B-C24C-A34A-A5553F0DC32E}" type="presParOf" srcId="{E354ACCB-3B45-D64C-8C38-A67D832CFAB0}" destId="{B6A0C1D9-5C8B-5B4A-902C-CB3343F1C96F}" srcOrd="1" destOrd="0" presId="urn:microsoft.com/office/officeart/2005/8/layout/hProcess11"/>
    <dgm:cxn modelId="{85DE8484-2383-0441-B8D9-1F653F5F0C6E}" type="presParOf" srcId="{E354ACCB-3B45-D64C-8C38-A67D832CFAB0}" destId="{C6E71056-4B58-0D4F-9E28-C60664B2EFFE}" srcOrd="2" destOrd="0" presId="urn:microsoft.com/office/officeart/2005/8/layout/hProcess11"/>
    <dgm:cxn modelId="{0090BF66-781C-F44B-B557-BB77968980D7}" type="presParOf" srcId="{B090678A-3DD0-5541-AEBB-C3D8C0204B1D}" destId="{8507ECD5-7E0E-8241-A05C-B2E7A3B76EBE}" srcOrd="9" destOrd="0" presId="urn:microsoft.com/office/officeart/2005/8/layout/hProcess11"/>
    <dgm:cxn modelId="{57360C19-1AC5-FF4E-B097-A5FE2312127A}" type="presParOf" srcId="{B090678A-3DD0-5541-AEBB-C3D8C0204B1D}" destId="{FFB46994-F59B-B24F-9369-E907E40D9479}" srcOrd="10" destOrd="0" presId="urn:microsoft.com/office/officeart/2005/8/layout/hProcess11"/>
    <dgm:cxn modelId="{77A005E1-1FC1-844E-BE69-AD47C8C81159}" type="presParOf" srcId="{FFB46994-F59B-B24F-9369-E907E40D9479}" destId="{397ADECD-25A2-F34A-A271-358E33CE3622}" srcOrd="0" destOrd="0" presId="urn:microsoft.com/office/officeart/2005/8/layout/hProcess11"/>
    <dgm:cxn modelId="{77EB96B7-D167-D044-8AA0-B6E9CA023550}" type="presParOf" srcId="{FFB46994-F59B-B24F-9369-E907E40D9479}" destId="{50624604-194D-1541-A851-C18B4ADBB1CB}" srcOrd="1" destOrd="0" presId="urn:microsoft.com/office/officeart/2005/8/layout/hProcess11"/>
    <dgm:cxn modelId="{2CAEB1B1-20CE-4F48-B35A-F97BDB72186D}" type="presParOf" srcId="{FFB46994-F59B-B24F-9369-E907E40D9479}" destId="{95858572-95E7-0D43-856D-52355EDAF778}" srcOrd="2" destOrd="0" presId="urn:microsoft.com/office/officeart/2005/8/layout/hProcess11"/>
    <dgm:cxn modelId="{57E24401-193D-F742-8054-4D75A9D1C38B}" type="presParOf" srcId="{B090678A-3DD0-5541-AEBB-C3D8C0204B1D}" destId="{3BDDE32C-2220-B946-AFC8-2F6A1A3AA0F8}" srcOrd="11" destOrd="0" presId="urn:microsoft.com/office/officeart/2005/8/layout/hProcess11"/>
    <dgm:cxn modelId="{CDE2CC93-0BD0-6C48-9AD0-784329A759C7}" type="presParOf" srcId="{B090678A-3DD0-5541-AEBB-C3D8C0204B1D}" destId="{5759BB2C-0379-7245-BAEC-AF1A69BE4383}" srcOrd="12" destOrd="0" presId="urn:microsoft.com/office/officeart/2005/8/layout/hProcess11"/>
    <dgm:cxn modelId="{181003BD-F9EB-3E48-BE6C-C7E2028ED31F}" type="presParOf" srcId="{5759BB2C-0379-7245-BAEC-AF1A69BE4383}" destId="{351AEE92-6AD1-DB41-AB2D-19957DC75FDA}" srcOrd="0" destOrd="0" presId="urn:microsoft.com/office/officeart/2005/8/layout/hProcess11"/>
    <dgm:cxn modelId="{9918CF6C-09BC-F345-A74F-77EC4E80E3C3}" type="presParOf" srcId="{5759BB2C-0379-7245-BAEC-AF1A69BE4383}" destId="{E3A5210D-23F8-A544-9284-07D6F205A16E}" srcOrd="1" destOrd="0" presId="urn:microsoft.com/office/officeart/2005/8/layout/hProcess11"/>
    <dgm:cxn modelId="{B2D18AB4-EE00-1944-A889-05DA8A41E399}" type="presParOf" srcId="{5759BB2C-0379-7245-BAEC-AF1A69BE4383}" destId="{D9CE52BB-BFEA-AB44-AEF4-47CF9F510964}" srcOrd="2" destOrd="0" presId="urn:microsoft.com/office/officeart/2005/8/layout/hProcess11"/>
    <dgm:cxn modelId="{225D0B51-CB27-0340-A339-3EE03EC01D4B}" type="presParOf" srcId="{B090678A-3DD0-5541-AEBB-C3D8C0204B1D}" destId="{330F5C3D-DACA-AA40-9CF9-8459988DA2CA}" srcOrd="13" destOrd="0" presId="urn:microsoft.com/office/officeart/2005/8/layout/hProcess11"/>
    <dgm:cxn modelId="{C4EEB9FE-FEBA-8540-91E9-BDC53BB34158}" type="presParOf" srcId="{B090678A-3DD0-5541-AEBB-C3D8C0204B1D}" destId="{53756150-5B25-1D44-B81E-4ED22AB680D6}" srcOrd="14" destOrd="0" presId="urn:microsoft.com/office/officeart/2005/8/layout/hProcess11"/>
    <dgm:cxn modelId="{0A94D771-AF71-7F4E-BD39-09CD6F87F22B}" type="presParOf" srcId="{53756150-5B25-1D44-B81E-4ED22AB680D6}" destId="{E9E42ADF-B3BA-BF4F-8741-83EF645EB10B}" srcOrd="0" destOrd="0" presId="urn:microsoft.com/office/officeart/2005/8/layout/hProcess11"/>
    <dgm:cxn modelId="{0D1625C9-3D9D-A147-BA70-762F088852B3}" type="presParOf" srcId="{53756150-5B25-1D44-B81E-4ED22AB680D6}" destId="{674286F1-97C8-C84E-B41A-04ADECC4E0B5}" srcOrd="1" destOrd="0" presId="urn:microsoft.com/office/officeart/2005/8/layout/hProcess11"/>
    <dgm:cxn modelId="{22AF0B1F-6389-5F4C-9DEA-5123F367F2AF}" type="presParOf" srcId="{53756150-5B25-1D44-B81E-4ED22AB680D6}" destId="{18B0569F-26DB-5A4D-9BA5-59BB84924B5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644F20-13FE-8D4A-AFED-5CA163662846}" type="doc">
      <dgm:prSet loTypeId="urn:microsoft.com/office/officeart/2008/layout/HexagonCluster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NL"/>
        </a:p>
      </dgm:t>
    </dgm:pt>
    <dgm:pt modelId="{413A6298-40B5-3749-A38D-C01F8C23587F}">
      <dgm:prSet phldrT="[Tekst]"/>
      <dgm:spPr/>
      <dgm:t>
        <a:bodyPr/>
        <a:lstStyle/>
        <a:p>
          <a:r>
            <a:rPr lang="nl-NL" err="1"/>
            <a:t>Waterfall</a:t>
          </a:r>
          <a:endParaRPr lang="nl-NL"/>
        </a:p>
      </dgm:t>
    </dgm:pt>
    <dgm:pt modelId="{FC00399E-45BC-1146-B9A9-7F9A2DA152DF}" type="parTrans" cxnId="{17D604DB-ADA6-0048-8F95-A734608985A7}">
      <dgm:prSet/>
      <dgm:spPr/>
      <dgm:t>
        <a:bodyPr/>
        <a:lstStyle/>
        <a:p>
          <a:endParaRPr lang="nl-NL"/>
        </a:p>
      </dgm:t>
    </dgm:pt>
    <dgm:pt modelId="{09E7FA36-97B0-084E-8BDB-0D8E7D7A4EFA}" type="sibTrans" cxnId="{17D604DB-ADA6-0048-8F95-A734608985A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nl-NL"/>
        </a:p>
      </dgm:t>
    </dgm:pt>
    <dgm:pt modelId="{6D9B1334-F832-DE4C-8566-259BAEEE349B}">
      <dgm:prSet phldrT="[Tekst]"/>
      <dgm:spPr/>
      <dgm:t>
        <a:bodyPr/>
        <a:lstStyle/>
        <a:p>
          <a:r>
            <a:rPr lang="nl-NL"/>
            <a:t>RAD</a:t>
          </a:r>
        </a:p>
      </dgm:t>
    </dgm:pt>
    <dgm:pt modelId="{A52DBB35-BBE6-B34F-A970-D236D053F7EE}" type="parTrans" cxnId="{2D61F13C-7B5B-7D4E-92C6-DE83C74B4C87}">
      <dgm:prSet/>
      <dgm:spPr/>
      <dgm:t>
        <a:bodyPr/>
        <a:lstStyle/>
        <a:p>
          <a:endParaRPr lang="nl-NL"/>
        </a:p>
      </dgm:t>
    </dgm:pt>
    <dgm:pt modelId="{1BB2AE40-2A59-C54D-8167-90B203DC980C}" type="sibTrans" cxnId="{2D61F13C-7B5B-7D4E-92C6-DE83C74B4C87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nl-NL"/>
        </a:p>
      </dgm:t>
    </dgm:pt>
    <dgm:pt modelId="{69AA2190-A7B9-9247-BE41-1A89D7E666B9}">
      <dgm:prSet phldrT="[Tekst]"/>
      <dgm:spPr/>
      <dgm:t>
        <a:bodyPr/>
        <a:lstStyle/>
        <a:p>
          <a:r>
            <a:rPr lang="nl-NL"/>
            <a:t>RUP</a:t>
          </a:r>
        </a:p>
      </dgm:t>
    </dgm:pt>
    <dgm:pt modelId="{A9BEDF38-95C7-F84C-9021-F0F3B9C9E5AD}" type="parTrans" cxnId="{6ACA8CDF-E858-1B4D-AA91-0018F05D82F7}">
      <dgm:prSet/>
      <dgm:spPr/>
      <dgm:t>
        <a:bodyPr/>
        <a:lstStyle/>
        <a:p>
          <a:endParaRPr lang="nl-NL"/>
        </a:p>
      </dgm:t>
    </dgm:pt>
    <dgm:pt modelId="{601BD897-D792-DB4F-B751-15B0C7B57849}" type="sibTrans" cxnId="{6ACA8CDF-E858-1B4D-AA91-0018F05D82F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l-NL"/>
        </a:p>
      </dgm:t>
    </dgm:pt>
    <dgm:pt modelId="{692EA56A-7162-F14E-A529-4836BE0A7AAC}">
      <dgm:prSet/>
      <dgm:spPr/>
      <dgm:t>
        <a:bodyPr/>
        <a:lstStyle/>
        <a:p>
          <a:r>
            <a:rPr lang="nl-NL"/>
            <a:t>SCRUM</a:t>
          </a:r>
        </a:p>
      </dgm:t>
    </dgm:pt>
    <dgm:pt modelId="{44E1D3F3-B18C-1245-B18A-18A1991756A1}" type="parTrans" cxnId="{F1F72CC8-C9EF-4045-B93A-F720284A8BEC}">
      <dgm:prSet/>
      <dgm:spPr/>
      <dgm:t>
        <a:bodyPr/>
        <a:lstStyle/>
        <a:p>
          <a:endParaRPr lang="nl-NL"/>
        </a:p>
      </dgm:t>
    </dgm:pt>
    <dgm:pt modelId="{95BB2811-3908-B44D-AF3F-92493A9CE340}" type="sibTrans" cxnId="{F1F72CC8-C9EF-4045-B93A-F720284A8BE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  <dgm:t>
        <a:bodyPr/>
        <a:lstStyle/>
        <a:p>
          <a:endParaRPr lang="nl-NL"/>
        </a:p>
      </dgm:t>
    </dgm:pt>
    <dgm:pt modelId="{065DDB7E-EF02-764F-88F0-F6BE00E92997}">
      <dgm:prSet/>
      <dgm:spPr/>
      <dgm:t>
        <a:bodyPr/>
        <a:lstStyle/>
        <a:p>
          <a:r>
            <a:rPr lang="nl-NL"/>
            <a:t>Agile</a:t>
          </a:r>
        </a:p>
      </dgm:t>
    </dgm:pt>
    <dgm:pt modelId="{DDD41896-344F-264B-B52D-5D79369ECFBA}" type="parTrans" cxnId="{A59393B1-CDA4-564A-BFFD-1E63BB1060F2}">
      <dgm:prSet/>
      <dgm:spPr/>
      <dgm:t>
        <a:bodyPr/>
        <a:lstStyle/>
        <a:p>
          <a:endParaRPr lang="nl-NL"/>
        </a:p>
      </dgm:t>
    </dgm:pt>
    <dgm:pt modelId="{2DFD4EE8-E5A4-5B49-AA71-138D663C5317}" type="sibTrans" cxnId="{A59393B1-CDA4-564A-BFFD-1E63BB1060F2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nl-NL"/>
        </a:p>
      </dgm:t>
    </dgm:pt>
    <dgm:pt modelId="{02B937AB-F238-9B42-9BF4-0DD77DD267E2}">
      <dgm:prSet/>
      <dgm:spPr/>
      <dgm:t>
        <a:bodyPr/>
        <a:lstStyle/>
        <a:p>
          <a:r>
            <a:rPr lang="nl-NL"/>
            <a:t>DEVOPS</a:t>
          </a:r>
        </a:p>
      </dgm:t>
    </dgm:pt>
    <dgm:pt modelId="{687B5BD6-F93B-A249-AF71-7CE97D3FD4AF}" type="parTrans" cxnId="{F599C574-B18E-4841-B6DC-72E39C9FFD47}">
      <dgm:prSet/>
      <dgm:spPr/>
      <dgm:t>
        <a:bodyPr/>
        <a:lstStyle/>
        <a:p>
          <a:endParaRPr lang="nl-NL"/>
        </a:p>
      </dgm:t>
    </dgm:pt>
    <dgm:pt modelId="{E994682F-DA38-0643-89FE-04536EC5EFD5}" type="sibTrans" cxnId="{F599C574-B18E-4841-B6DC-72E39C9FFD47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nl-NL"/>
        </a:p>
      </dgm:t>
    </dgm:pt>
    <dgm:pt modelId="{523F686C-0A87-BC4C-A1D0-8EB64D4CAB10}">
      <dgm:prSet/>
      <dgm:spPr/>
      <dgm:t>
        <a:bodyPr/>
        <a:lstStyle/>
        <a:p>
          <a:r>
            <a:rPr lang="nl-NL"/>
            <a:t>OOA/OOD</a:t>
          </a:r>
        </a:p>
      </dgm:t>
    </dgm:pt>
    <dgm:pt modelId="{90C5750C-7236-4241-91BB-18BE756D261E}" type="parTrans" cxnId="{2AD5F9FF-58A5-0B4E-A8DE-8A4A4FA3D7A3}">
      <dgm:prSet/>
      <dgm:spPr/>
      <dgm:t>
        <a:bodyPr/>
        <a:lstStyle/>
        <a:p>
          <a:endParaRPr lang="nl-NL"/>
        </a:p>
      </dgm:t>
    </dgm:pt>
    <dgm:pt modelId="{2CBED6EF-DB3D-6348-A5B9-607B6CE9AED3}" type="sibTrans" cxnId="{2AD5F9FF-58A5-0B4E-A8DE-8A4A4FA3D7A3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nl-NL"/>
        </a:p>
      </dgm:t>
    </dgm:pt>
    <dgm:pt modelId="{0EFA7616-933C-3A43-868A-18ED3872AB9C}">
      <dgm:prSet/>
      <dgm:spPr/>
      <dgm:t>
        <a:bodyPr/>
        <a:lstStyle/>
        <a:p>
          <a:r>
            <a:rPr lang="nl-NL"/>
            <a:t>TDD</a:t>
          </a:r>
        </a:p>
      </dgm:t>
    </dgm:pt>
    <dgm:pt modelId="{781C56EE-D083-2C48-B732-E8A0C5A310DB}" type="parTrans" cxnId="{0F2A6B30-4F0C-334B-B09C-45EC9FED1952}">
      <dgm:prSet/>
      <dgm:spPr/>
      <dgm:t>
        <a:bodyPr/>
        <a:lstStyle/>
        <a:p>
          <a:endParaRPr lang="nl-NL"/>
        </a:p>
      </dgm:t>
    </dgm:pt>
    <dgm:pt modelId="{C7E2C8AE-D425-8C46-8640-3773BFA29EE1}" type="sibTrans" cxnId="{0F2A6B30-4F0C-334B-B09C-45EC9FED1952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nl-NL"/>
        </a:p>
      </dgm:t>
    </dgm:pt>
    <dgm:pt modelId="{519FD504-C043-7041-B114-8C38499DADC5}">
      <dgm:prSet/>
      <dgm:spPr/>
      <dgm:t>
        <a:bodyPr/>
        <a:lstStyle/>
        <a:p>
          <a:r>
            <a:rPr lang="nl-NL" err="1"/>
            <a:t>Etc</a:t>
          </a:r>
          <a:r>
            <a:rPr lang="nl-NL"/>
            <a:t>…</a:t>
          </a:r>
        </a:p>
      </dgm:t>
    </dgm:pt>
    <dgm:pt modelId="{EBF83462-84C1-8D4D-8952-E5FD7C71C6A8}" type="parTrans" cxnId="{4035D4C0-D50A-F449-8674-BA9E38B19EF4}">
      <dgm:prSet/>
      <dgm:spPr/>
      <dgm:t>
        <a:bodyPr/>
        <a:lstStyle/>
        <a:p>
          <a:endParaRPr lang="nl-NL"/>
        </a:p>
      </dgm:t>
    </dgm:pt>
    <dgm:pt modelId="{86B79C2D-504E-A64C-AAF0-211A1CB5CE4A}" type="sibTrans" cxnId="{4035D4C0-D50A-F449-8674-BA9E38B19EF4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nl-NL"/>
        </a:p>
      </dgm:t>
    </dgm:pt>
    <dgm:pt modelId="{EA04E788-AA69-2542-BE17-B49AA3F55E04}" type="pres">
      <dgm:prSet presAssocID="{27644F20-13FE-8D4A-AFED-5CA163662846}" presName="Name0" presStyleCnt="0">
        <dgm:presLayoutVars>
          <dgm:chMax val="21"/>
          <dgm:chPref val="21"/>
        </dgm:presLayoutVars>
      </dgm:prSet>
      <dgm:spPr/>
    </dgm:pt>
    <dgm:pt modelId="{7073738D-685B-144B-AFDC-0C1F068585AE}" type="pres">
      <dgm:prSet presAssocID="{413A6298-40B5-3749-A38D-C01F8C23587F}" presName="text1" presStyleCnt="0"/>
      <dgm:spPr/>
    </dgm:pt>
    <dgm:pt modelId="{0BFDF96F-288F-674D-AB33-22F82E0556CB}" type="pres">
      <dgm:prSet presAssocID="{413A6298-40B5-3749-A38D-C01F8C23587F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86F41A10-55C0-EF49-97DD-996757114D42}" type="pres">
      <dgm:prSet presAssocID="{413A6298-40B5-3749-A38D-C01F8C23587F}" presName="textaccent1" presStyleCnt="0"/>
      <dgm:spPr/>
    </dgm:pt>
    <dgm:pt modelId="{F5EB7EF0-0D15-5340-8CC3-F6CEF9EB19BA}" type="pres">
      <dgm:prSet presAssocID="{413A6298-40B5-3749-A38D-C01F8C23587F}" presName="accentRepeatNode" presStyleLbl="solidAlignAcc1" presStyleIdx="0" presStyleCnt="18"/>
      <dgm:spPr/>
    </dgm:pt>
    <dgm:pt modelId="{5C9B61DA-7FA6-C942-8CEA-940DDB031C55}" type="pres">
      <dgm:prSet presAssocID="{09E7FA36-97B0-084E-8BDB-0D8E7D7A4EFA}" presName="image1" presStyleCnt="0"/>
      <dgm:spPr/>
    </dgm:pt>
    <dgm:pt modelId="{1F1F82B1-DE24-CF44-A6C5-DDBDAB5DD12D}" type="pres">
      <dgm:prSet presAssocID="{09E7FA36-97B0-084E-8BDB-0D8E7D7A4EFA}" presName="imageRepeatNode" presStyleLbl="alignAcc1" presStyleIdx="0" presStyleCnt="9"/>
      <dgm:spPr/>
    </dgm:pt>
    <dgm:pt modelId="{5CA0829D-227F-9A4B-A4B8-134E697347DF}" type="pres">
      <dgm:prSet presAssocID="{09E7FA36-97B0-084E-8BDB-0D8E7D7A4EFA}" presName="imageaccent1" presStyleCnt="0"/>
      <dgm:spPr/>
    </dgm:pt>
    <dgm:pt modelId="{3F9C2D96-056F-9D42-B4D7-95DDC6E5C866}" type="pres">
      <dgm:prSet presAssocID="{09E7FA36-97B0-084E-8BDB-0D8E7D7A4EFA}" presName="accentRepeatNode" presStyleLbl="solidAlignAcc1" presStyleIdx="1" presStyleCnt="18"/>
      <dgm:spPr/>
    </dgm:pt>
    <dgm:pt modelId="{5FECAE9E-FAAB-A844-A631-FC2D11EDBA79}" type="pres">
      <dgm:prSet presAssocID="{6D9B1334-F832-DE4C-8566-259BAEEE349B}" presName="text2" presStyleCnt="0"/>
      <dgm:spPr/>
    </dgm:pt>
    <dgm:pt modelId="{61D79148-D557-F344-96DE-FD039002E556}" type="pres">
      <dgm:prSet presAssocID="{6D9B1334-F832-DE4C-8566-259BAEEE349B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BAC562A7-48EF-3B48-9881-90C3BEF68E2F}" type="pres">
      <dgm:prSet presAssocID="{6D9B1334-F832-DE4C-8566-259BAEEE349B}" presName="textaccent2" presStyleCnt="0"/>
      <dgm:spPr/>
    </dgm:pt>
    <dgm:pt modelId="{1AA542BF-69FB-BE45-9963-B9082EB85C2B}" type="pres">
      <dgm:prSet presAssocID="{6D9B1334-F832-DE4C-8566-259BAEEE349B}" presName="accentRepeatNode" presStyleLbl="solidAlignAcc1" presStyleIdx="2" presStyleCnt="18"/>
      <dgm:spPr/>
    </dgm:pt>
    <dgm:pt modelId="{B690C331-F2D2-0E45-A5F7-65B96521568D}" type="pres">
      <dgm:prSet presAssocID="{1BB2AE40-2A59-C54D-8167-90B203DC980C}" presName="image2" presStyleCnt="0"/>
      <dgm:spPr/>
    </dgm:pt>
    <dgm:pt modelId="{9B9FE54C-BEFD-E644-B57B-45A34A20E526}" type="pres">
      <dgm:prSet presAssocID="{1BB2AE40-2A59-C54D-8167-90B203DC980C}" presName="imageRepeatNode" presStyleLbl="alignAcc1" presStyleIdx="1" presStyleCnt="9"/>
      <dgm:spPr/>
    </dgm:pt>
    <dgm:pt modelId="{A32F40C5-4694-A446-BC78-BBDB4EEED81A}" type="pres">
      <dgm:prSet presAssocID="{1BB2AE40-2A59-C54D-8167-90B203DC980C}" presName="imageaccent2" presStyleCnt="0"/>
      <dgm:spPr/>
    </dgm:pt>
    <dgm:pt modelId="{70DA8D09-3593-7040-868B-0BCB8AC81B1C}" type="pres">
      <dgm:prSet presAssocID="{1BB2AE40-2A59-C54D-8167-90B203DC980C}" presName="accentRepeatNode" presStyleLbl="solidAlignAcc1" presStyleIdx="3" presStyleCnt="18"/>
      <dgm:spPr/>
    </dgm:pt>
    <dgm:pt modelId="{39BA7FFE-9597-0A47-BE1E-A29AD6D64AD1}" type="pres">
      <dgm:prSet presAssocID="{69AA2190-A7B9-9247-BE41-1A89D7E666B9}" presName="text3" presStyleCnt="0"/>
      <dgm:spPr/>
    </dgm:pt>
    <dgm:pt modelId="{8257028B-F2F6-2D48-9DD9-6C8AC0FA0AE9}" type="pres">
      <dgm:prSet presAssocID="{69AA2190-A7B9-9247-BE41-1A89D7E666B9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38AC2E1A-2E4B-2E47-9C84-CB27AC91D8CE}" type="pres">
      <dgm:prSet presAssocID="{69AA2190-A7B9-9247-BE41-1A89D7E666B9}" presName="textaccent3" presStyleCnt="0"/>
      <dgm:spPr/>
    </dgm:pt>
    <dgm:pt modelId="{12460BF8-CDF1-574C-90EF-10838D70AA8B}" type="pres">
      <dgm:prSet presAssocID="{69AA2190-A7B9-9247-BE41-1A89D7E666B9}" presName="accentRepeatNode" presStyleLbl="solidAlignAcc1" presStyleIdx="4" presStyleCnt="18"/>
      <dgm:spPr/>
    </dgm:pt>
    <dgm:pt modelId="{A918D316-B4C3-0E4A-A3E8-34BFCD8C346F}" type="pres">
      <dgm:prSet presAssocID="{601BD897-D792-DB4F-B751-15B0C7B57849}" presName="image3" presStyleCnt="0"/>
      <dgm:spPr/>
    </dgm:pt>
    <dgm:pt modelId="{8C0053B2-B4B8-D746-90EA-BCC793924F4C}" type="pres">
      <dgm:prSet presAssocID="{601BD897-D792-DB4F-B751-15B0C7B57849}" presName="imageRepeatNode" presStyleLbl="alignAcc1" presStyleIdx="2" presStyleCnt="9"/>
      <dgm:spPr/>
    </dgm:pt>
    <dgm:pt modelId="{8CBA4B24-4A83-0942-912F-8B77E0127F1F}" type="pres">
      <dgm:prSet presAssocID="{601BD897-D792-DB4F-B751-15B0C7B57849}" presName="imageaccent3" presStyleCnt="0"/>
      <dgm:spPr/>
    </dgm:pt>
    <dgm:pt modelId="{BE176F32-30AB-024D-89C0-DEEE8716AD38}" type="pres">
      <dgm:prSet presAssocID="{601BD897-D792-DB4F-B751-15B0C7B57849}" presName="accentRepeatNode" presStyleLbl="solidAlignAcc1" presStyleIdx="5" presStyleCnt="18"/>
      <dgm:spPr/>
    </dgm:pt>
    <dgm:pt modelId="{1744C673-0991-404E-91D9-8602D6ECE75A}" type="pres">
      <dgm:prSet presAssocID="{523F686C-0A87-BC4C-A1D0-8EB64D4CAB10}" presName="text4" presStyleCnt="0"/>
      <dgm:spPr/>
    </dgm:pt>
    <dgm:pt modelId="{C4741111-33F5-8B47-974F-C7B6FC6F6FB9}" type="pres">
      <dgm:prSet presAssocID="{523F686C-0A87-BC4C-A1D0-8EB64D4CAB10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11E1C4B4-F5B9-4A43-9B0E-46443BADE8A2}" type="pres">
      <dgm:prSet presAssocID="{523F686C-0A87-BC4C-A1D0-8EB64D4CAB10}" presName="textaccent4" presStyleCnt="0"/>
      <dgm:spPr/>
    </dgm:pt>
    <dgm:pt modelId="{88859B47-A509-BC4A-8137-25B5EF214704}" type="pres">
      <dgm:prSet presAssocID="{523F686C-0A87-BC4C-A1D0-8EB64D4CAB10}" presName="accentRepeatNode" presStyleLbl="solidAlignAcc1" presStyleIdx="6" presStyleCnt="18"/>
      <dgm:spPr/>
    </dgm:pt>
    <dgm:pt modelId="{7CE02103-2AC7-5840-8C44-7992086A28F4}" type="pres">
      <dgm:prSet presAssocID="{2CBED6EF-DB3D-6348-A5B9-607B6CE9AED3}" presName="image4" presStyleCnt="0"/>
      <dgm:spPr/>
    </dgm:pt>
    <dgm:pt modelId="{E4A94AAA-1B07-2940-B09A-281C5947A702}" type="pres">
      <dgm:prSet presAssocID="{2CBED6EF-DB3D-6348-A5B9-607B6CE9AED3}" presName="imageRepeatNode" presStyleLbl="alignAcc1" presStyleIdx="3" presStyleCnt="9"/>
      <dgm:spPr/>
    </dgm:pt>
    <dgm:pt modelId="{87E34952-4C52-194F-A39C-72044EE409B2}" type="pres">
      <dgm:prSet presAssocID="{2CBED6EF-DB3D-6348-A5B9-607B6CE9AED3}" presName="imageaccent4" presStyleCnt="0"/>
      <dgm:spPr/>
    </dgm:pt>
    <dgm:pt modelId="{6E4D773A-3DF4-584C-82D3-A3F4329FB4FE}" type="pres">
      <dgm:prSet presAssocID="{2CBED6EF-DB3D-6348-A5B9-607B6CE9AED3}" presName="accentRepeatNode" presStyleLbl="solidAlignAcc1" presStyleIdx="7" presStyleCnt="18"/>
      <dgm:spPr/>
    </dgm:pt>
    <dgm:pt modelId="{ED8C9BE9-870C-F047-9F7B-11B307BA60BD}" type="pres">
      <dgm:prSet presAssocID="{0EFA7616-933C-3A43-868A-18ED3872AB9C}" presName="text5" presStyleCnt="0"/>
      <dgm:spPr/>
    </dgm:pt>
    <dgm:pt modelId="{4850B513-95C3-0947-8ED4-EE65A30A47A7}" type="pres">
      <dgm:prSet presAssocID="{0EFA7616-933C-3A43-868A-18ED3872AB9C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91A5FA19-C3BC-8846-8D23-6BD4B12CEF8C}" type="pres">
      <dgm:prSet presAssocID="{0EFA7616-933C-3A43-868A-18ED3872AB9C}" presName="textaccent5" presStyleCnt="0"/>
      <dgm:spPr/>
    </dgm:pt>
    <dgm:pt modelId="{21E0F692-2458-2447-B74A-981009EAD474}" type="pres">
      <dgm:prSet presAssocID="{0EFA7616-933C-3A43-868A-18ED3872AB9C}" presName="accentRepeatNode" presStyleLbl="solidAlignAcc1" presStyleIdx="8" presStyleCnt="18"/>
      <dgm:spPr/>
    </dgm:pt>
    <dgm:pt modelId="{1B5EA363-1D8D-7242-86E7-B202088D9DF6}" type="pres">
      <dgm:prSet presAssocID="{C7E2C8AE-D425-8C46-8640-3773BFA29EE1}" presName="image5" presStyleCnt="0"/>
      <dgm:spPr/>
    </dgm:pt>
    <dgm:pt modelId="{B0788C4F-8411-EC4C-8FF1-A19B34FB28B8}" type="pres">
      <dgm:prSet presAssocID="{C7E2C8AE-D425-8C46-8640-3773BFA29EE1}" presName="imageRepeatNode" presStyleLbl="alignAcc1" presStyleIdx="4" presStyleCnt="9"/>
      <dgm:spPr/>
    </dgm:pt>
    <dgm:pt modelId="{F387AC82-9221-AB45-9EB1-E3E8B57FA3B2}" type="pres">
      <dgm:prSet presAssocID="{C7E2C8AE-D425-8C46-8640-3773BFA29EE1}" presName="imageaccent5" presStyleCnt="0"/>
      <dgm:spPr/>
    </dgm:pt>
    <dgm:pt modelId="{0B6820F0-9547-D249-AC16-BD50B0A74847}" type="pres">
      <dgm:prSet presAssocID="{C7E2C8AE-D425-8C46-8640-3773BFA29EE1}" presName="accentRepeatNode" presStyleLbl="solidAlignAcc1" presStyleIdx="9" presStyleCnt="18"/>
      <dgm:spPr/>
    </dgm:pt>
    <dgm:pt modelId="{0B4CB9B3-4BAB-C041-A792-CB2277CF8A52}" type="pres">
      <dgm:prSet presAssocID="{065DDB7E-EF02-764F-88F0-F6BE00E92997}" presName="text6" presStyleCnt="0"/>
      <dgm:spPr/>
    </dgm:pt>
    <dgm:pt modelId="{D688B16F-C8D6-0843-88A0-83196E87DE72}" type="pres">
      <dgm:prSet presAssocID="{065DDB7E-EF02-764F-88F0-F6BE00E92997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E4892255-9473-4D45-B676-93D9BDE10A7F}" type="pres">
      <dgm:prSet presAssocID="{065DDB7E-EF02-764F-88F0-F6BE00E92997}" presName="textaccent6" presStyleCnt="0"/>
      <dgm:spPr/>
    </dgm:pt>
    <dgm:pt modelId="{CFB0109D-B91B-2648-8F8F-8BECB504579A}" type="pres">
      <dgm:prSet presAssocID="{065DDB7E-EF02-764F-88F0-F6BE00E92997}" presName="accentRepeatNode" presStyleLbl="solidAlignAcc1" presStyleIdx="10" presStyleCnt="18"/>
      <dgm:spPr/>
    </dgm:pt>
    <dgm:pt modelId="{EBD90E9C-027A-E540-9C02-AEE9DC5E2B70}" type="pres">
      <dgm:prSet presAssocID="{2DFD4EE8-E5A4-5B49-AA71-138D663C5317}" presName="image6" presStyleCnt="0"/>
      <dgm:spPr/>
    </dgm:pt>
    <dgm:pt modelId="{BF29FCE9-C866-834B-ADCB-D3B265AB1A34}" type="pres">
      <dgm:prSet presAssocID="{2DFD4EE8-E5A4-5B49-AA71-138D663C5317}" presName="imageRepeatNode" presStyleLbl="alignAcc1" presStyleIdx="5" presStyleCnt="9"/>
      <dgm:spPr/>
    </dgm:pt>
    <dgm:pt modelId="{C3C8146C-CBC5-1A4D-8030-A6536D13F9B1}" type="pres">
      <dgm:prSet presAssocID="{2DFD4EE8-E5A4-5B49-AA71-138D663C5317}" presName="imageaccent6" presStyleCnt="0"/>
      <dgm:spPr/>
    </dgm:pt>
    <dgm:pt modelId="{5888A70B-78C0-A94C-930F-147C5A1E80E8}" type="pres">
      <dgm:prSet presAssocID="{2DFD4EE8-E5A4-5B49-AA71-138D663C5317}" presName="accentRepeatNode" presStyleLbl="solidAlignAcc1" presStyleIdx="11" presStyleCnt="18"/>
      <dgm:spPr/>
    </dgm:pt>
    <dgm:pt modelId="{E0928776-FCDA-6A43-A04D-7FFF675C8C99}" type="pres">
      <dgm:prSet presAssocID="{692EA56A-7162-F14E-A529-4836BE0A7AAC}" presName="text7" presStyleCnt="0"/>
      <dgm:spPr/>
    </dgm:pt>
    <dgm:pt modelId="{2B49C4E3-0F71-FB46-B9F7-40B4649412C5}" type="pres">
      <dgm:prSet presAssocID="{692EA56A-7162-F14E-A529-4836BE0A7AAC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BF274F70-8056-2348-A0FB-9CF9F19A0812}" type="pres">
      <dgm:prSet presAssocID="{692EA56A-7162-F14E-A529-4836BE0A7AAC}" presName="textaccent7" presStyleCnt="0"/>
      <dgm:spPr/>
    </dgm:pt>
    <dgm:pt modelId="{1089C810-B5EC-4249-81C5-87BD6B945AEE}" type="pres">
      <dgm:prSet presAssocID="{692EA56A-7162-F14E-A529-4836BE0A7AAC}" presName="accentRepeatNode" presStyleLbl="solidAlignAcc1" presStyleIdx="12" presStyleCnt="18"/>
      <dgm:spPr/>
    </dgm:pt>
    <dgm:pt modelId="{4EC9B1B4-1BD3-2449-808F-19AA48138B99}" type="pres">
      <dgm:prSet presAssocID="{95BB2811-3908-B44D-AF3F-92493A9CE340}" presName="image7" presStyleCnt="0"/>
      <dgm:spPr/>
    </dgm:pt>
    <dgm:pt modelId="{C6764B07-DB99-DA4D-BDE0-08178CC81E74}" type="pres">
      <dgm:prSet presAssocID="{95BB2811-3908-B44D-AF3F-92493A9CE340}" presName="imageRepeatNode" presStyleLbl="alignAcc1" presStyleIdx="6" presStyleCnt="9"/>
      <dgm:spPr/>
    </dgm:pt>
    <dgm:pt modelId="{5377444D-2026-744B-860E-651777748FDC}" type="pres">
      <dgm:prSet presAssocID="{95BB2811-3908-B44D-AF3F-92493A9CE340}" presName="imageaccent7" presStyleCnt="0"/>
      <dgm:spPr/>
    </dgm:pt>
    <dgm:pt modelId="{6FA76790-DEA3-EF47-9B95-D7F996EB419D}" type="pres">
      <dgm:prSet presAssocID="{95BB2811-3908-B44D-AF3F-92493A9CE340}" presName="accentRepeatNode" presStyleLbl="solidAlignAcc1" presStyleIdx="13" presStyleCnt="18"/>
      <dgm:spPr/>
    </dgm:pt>
    <dgm:pt modelId="{0ABC78B4-DC02-774B-A492-F5C754E6F1C5}" type="pres">
      <dgm:prSet presAssocID="{02B937AB-F238-9B42-9BF4-0DD77DD267E2}" presName="text8" presStyleCnt="0"/>
      <dgm:spPr/>
    </dgm:pt>
    <dgm:pt modelId="{53EE71E2-9C6C-1F40-863F-E1DBADC1C341}" type="pres">
      <dgm:prSet presAssocID="{02B937AB-F238-9B42-9BF4-0DD77DD267E2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4665CE28-1C60-BF4F-8655-09F317ECF028}" type="pres">
      <dgm:prSet presAssocID="{02B937AB-F238-9B42-9BF4-0DD77DD267E2}" presName="textaccent8" presStyleCnt="0"/>
      <dgm:spPr/>
    </dgm:pt>
    <dgm:pt modelId="{C60E3B6D-835D-4541-BED6-A4C725C6F594}" type="pres">
      <dgm:prSet presAssocID="{02B937AB-F238-9B42-9BF4-0DD77DD267E2}" presName="accentRepeatNode" presStyleLbl="solidAlignAcc1" presStyleIdx="14" presStyleCnt="18"/>
      <dgm:spPr/>
    </dgm:pt>
    <dgm:pt modelId="{5DE4233E-5D78-3B4C-968E-9B005B5181F8}" type="pres">
      <dgm:prSet presAssocID="{E994682F-DA38-0643-89FE-04536EC5EFD5}" presName="image8" presStyleCnt="0"/>
      <dgm:spPr/>
    </dgm:pt>
    <dgm:pt modelId="{757D9839-901D-F947-8EB4-EAC357869D38}" type="pres">
      <dgm:prSet presAssocID="{E994682F-DA38-0643-89FE-04536EC5EFD5}" presName="imageRepeatNode" presStyleLbl="alignAcc1" presStyleIdx="7" presStyleCnt="9"/>
      <dgm:spPr/>
    </dgm:pt>
    <dgm:pt modelId="{E65E52E8-3572-4B44-9BA4-718A5F6948B0}" type="pres">
      <dgm:prSet presAssocID="{E994682F-DA38-0643-89FE-04536EC5EFD5}" presName="imageaccent8" presStyleCnt="0"/>
      <dgm:spPr/>
    </dgm:pt>
    <dgm:pt modelId="{69BD6F43-83A9-2448-89BE-5FA47D24A23B}" type="pres">
      <dgm:prSet presAssocID="{E994682F-DA38-0643-89FE-04536EC5EFD5}" presName="accentRepeatNode" presStyleLbl="solidAlignAcc1" presStyleIdx="15" presStyleCnt="18"/>
      <dgm:spPr/>
    </dgm:pt>
    <dgm:pt modelId="{2425B418-AB9C-394D-8A9D-432BA4F67A49}" type="pres">
      <dgm:prSet presAssocID="{519FD504-C043-7041-B114-8C38499DADC5}" presName="text9" presStyleCnt="0"/>
      <dgm:spPr/>
    </dgm:pt>
    <dgm:pt modelId="{35EA0496-43AB-4E43-9C52-8536F9D37834}" type="pres">
      <dgm:prSet presAssocID="{519FD504-C043-7041-B114-8C38499DADC5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4A94F7C4-2E32-B743-A41E-F2B244808BD4}" type="pres">
      <dgm:prSet presAssocID="{519FD504-C043-7041-B114-8C38499DADC5}" presName="textaccent9" presStyleCnt="0"/>
      <dgm:spPr/>
    </dgm:pt>
    <dgm:pt modelId="{E3EB2521-7E4B-B742-AC09-55CF90A93675}" type="pres">
      <dgm:prSet presAssocID="{519FD504-C043-7041-B114-8C38499DADC5}" presName="accentRepeatNode" presStyleLbl="solidAlignAcc1" presStyleIdx="16" presStyleCnt="18"/>
      <dgm:spPr/>
    </dgm:pt>
    <dgm:pt modelId="{C36BCF7D-4769-B740-B4CF-61597A3A6363}" type="pres">
      <dgm:prSet presAssocID="{86B79C2D-504E-A64C-AAF0-211A1CB5CE4A}" presName="image9" presStyleCnt="0"/>
      <dgm:spPr/>
    </dgm:pt>
    <dgm:pt modelId="{366F9C77-CDDB-3246-AC80-C2D67E28E185}" type="pres">
      <dgm:prSet presAssocID="{86B79C2D-504E-A64C-AAF0-211A1CB5CE4A}" presName="imageRepeatNode" presStyleLbl="alignAcc1" presStyleIdx="8" presStyleCnt="9"/>
      <dgm:spPr/>
    </dgm:pt>
    <dgm:pt modelId="{61D5E250-E614-9743-B11D-2ABFB8B1BC88}" type="pres">
      <dgm:prSet presAssocID="{86B79C2D-504E-A64C-AAF0-211A1CB5CE4A}" presName="imageaccent9" presStyleCnt="0"/>
      <dgm:spPr/>
    </dgm:pt>
    <dgm:pt modelId="{57DA9E9F-E503-DB41-A9FC-FFCDEB694832}" type="pres">
      <dgm:prSet presAssocID="{86B79C2D-504E-A64C-AAF0-211A1CB5CE4A}" presName="accentRepeatNode" presStyleLbl="solidAlignAcc1" presStyleIdx="17" presStyleCnt="18"/>
      <dgm:spPr/>
    </dgm:pt>
  </dgm:ptLst>
  <dgm:cxnLst>
    <dgm:cxn modelId="{B1AB5B05-75C3-1143-886C-CC5E8513327C}" type="presOf" srcId="{86B79C2D-504E-A64C-AAF0-211A1CB5CE4A}" destId="{366F9C77-CDDB-3246-AC80-C2D67E28E185}" srcOrd="0" destOrd="0" presId="urn:microsoft.com/office/officeart/2008/layout/HexagonCluster"/>
    <dgm:cxn modelId="{2B84D11F-1219-8943-AC98-21A8305B803A}" type="presOf" srcId="{69AA2190-A7B9-9247-BE41-1A89D7E666B9}" destId="{8257028B-F2F6-2D48-9DD9-6C8AC0FA0AE9}" srcOrd="0" destOrd="0" presId="urn:microsoft.com/office/officeart/2008/layout/HexagonCluster"/>
    <dgm:cxn modelId="{CC4C1B23-969D-CA4A-99F7-B319789E8DA7}" type="presOf" srcId="{2DFD4EE8-E5A4-5B49-AA71-138D663C5317}" destId="{BF29FCE9-C866-834B-ADCB-D3B265AB1A34}" srcOrd="0" destOrd="0" presId="urn:microsoft.com/office/officeart/2008/layout/HexagonCluster"/>
    <dgm:cxn modelId="{6B5CED2A-6A57-4A48-99A7-FAFA96AE440D}" type="presOf" srcId="{692EA56A-7162-F14E-A529-4836BE0A7AAC}" destId="{2B49C4E3-0F71-FB46-B9F7-40B4649412C5}" srcOrd="0" destOrd="0" presId="urn:microsoft.com/office/officeart/2008/layout/HexagonCluster"/>
    <dgm:cxn modelId="{0F2A6B30-4F0C-334B-B09C-45EC9FED1952}" srcId="{27644F20-13FE-8D4A-AFED-5CA163662846}" destId="{0EFA7616-933C-3A43-868A-18ED3872AB9C}" srcOrd="4" destOrd="0" parTransId="{781C56EE-D083-2C48-B732-E8A0C5A310DB}" sibTransId="{C7E2C8AE-D425-8C46-8640-3773BFA29EE1}"/>
    <dgm:cxn modelId="{371C8739-A573-0849-9742-6D1C75729344}" type="presOf" srcId="{1BB2AE40-2A59-C54D-8167-90B203DC980C}" destId="{9B9FE54C-BEFD-E644-B57B-45A34A20E526}" srcOrd="0" destOrd="0" presId="urn:microsoft.com/office/officeart/2008/layout/HexagonCluster"/>
    <dgm:cxn modelId="{2D61F13C-7B5B-7D4E-92C6-DE83C74B4C87}" srcId="{27644F20-13FE-8D4A-AFED-5CA163662846}" destId="{6D9B1334-F832-DE4C-8566-259BAEEE349B}" srcOrd="1" destOrd="0" parTransId="{A52DBB35-BBE6-B34F-A970-D236D053F7EE}" sibTransId="{1BB2AE40-2A59-C54D-8167-90B203DC980C}"/>
    <dgm:cxn modelId="{78C90F60-633E-7046-846B-BDA919C9E601}" type="presOf" srcId="{601BD897-D792-DB4F-B751-15B0C7B57849}" destId="{8C0053B2-B4B8-D746-90EA-BCC793924F4C}" srcOrd="0" destOrd="0" presId="urn:microsoft.com/office/officeart/2008/layout/HexagonCluster"/>
    <dgm:cxn modelId="{C2A90645-43E3-8049-99A1-94D903B0D7AB}" type="presOf" srcId="{523F686C-0A87-BC4C-A1D0-8EB64D4CAB10}" destId="{C4741111-33F5-8B47-974F-C7B6FC6F6FB9}" srcOrd="0" destOrd="0" presId="urn:microsoft.com/office/officeart/2008/layout/HexagonCluster"/>
    <dgm:cxn modelId="{D868844D-6ECB-BB4E-8F5B-0747595E45C8}" type="presOf" srcId="{95BB2811-3908-B44D-AF3F-92493A9CE340}" destId="{C6764B07-DB99-DA4D-BDE0-08178CC81E74}" srcOrd="0" destOrd="0" presId="urn:microsoft.com/office/officeart/2008/layout/HexagonCluster"/>
    <dgm:cxn modelId="{65DBAC70-65A9-2841-8BF7-8404C43056A8}" type="presOf" srcId="{09E7FA36-97B0-084E-8BDB-0D8E7D7A4EFA}" destId="{1F1F82B1-DE24-CF44-A6C5-DDBDAB5DD12D}" srcOrd="0" destOrd="0" presId="urn:microsoft.com/office/officeart/2008/layout/HexagonCluster"/>
    <dgm:cxn modelId="{F599C574-B18E-4841-B6DC-72E39C9FFD47}" srcId="{27644F20-13FE-8D4A-AFED-5CA163662846}" destId="{02B937AB-F238-9B42-9BF4-0DD77DD267E2}" srcOrd="7" destOrd="0" parTransId="{687B5BD6-F93B-A249-AF71-7CE97D3FD4AF}" sibTransId="{E994682F-DA38-0643-89FE-04536EC5EFD5}"/>
    <dgm:cxn modelId="{75934882-9957-2547-B912-A6B9E041DC73}" type="presOf" srcId="{C7E2C8AE-D425-8C46-8640-3773BFA29EE1}" destId="{B0788C4F-8411-EC4C-8FF1-A19B34FB28B8}" srcOrd="0" destOrd="0" presId="urn:microsoft.com/office/officeart/2008/layout/HexagonCluster"/>
    <dgm:cxn modelId="{8642249A-08F8-A045-8229-5ED0932ACE56}" type="presOf" srcId="{6D9B1334-F832-DE4C-8566-259BAEEE349B}" destId="{61D79148-D557-F344-96DE-FD039002E556}" srcOrd="0" destOrd="0" presId="urn:microsoft.com/office/officeart/2008/layout/HexagonCluster"/>
    <dgm:cxn modelId="{E3F605A5-5614-4B42-86DC-954BB2442BBE}" type="presOf" srcId="{02B937AB-F238-9B42-9BF4-0DD77DD267E2}" destId="{53EE71E2-9C6C-1F40-863F-E1DBADC1C341}" srcOrd="0" destOrd="0" presId="urn:microsoft.com/office/officeart/2008/layout/HexagonCluster"/>
    <dgm:cxn modelId="{AC2AC0A9-595F-B945-9647-BE2197E8AA11}" type="presOf" srcId="{E994682F-DA38-0643-89FE-04536EC5EFD5}" destId="{757D9839-901D-F947-8EB4-EAC357869D38}" srcOrd="0" destOrd="0" presId="urn:microsoft.com/office/officeart/2008/layout/HexagonCluster"/>
    <dgm:cxn modelId="{A59393B1-CDA4-564A-BFFD-1E63BB1060F2}" srcId="{27644F20-13FE-8D4A-AFED-5CA163662846}" destId="{065DDB7E-EF02-764F-88F0-F6BE00E92997}" srcOrd="5" destOrd="0" parTransId="{DDD41896-344F-264B-B52D-5D79369ECFBA}" sibTransId="{2DFD4EE8-E5A4-5B49-AA71-138D663C5317}"/>
    <dgm:cxn modelId="{BC3684BD-B345-7D42-8D2E-EB09D04E7F97}" type="presOf" srcId="{413A6298-40B5-3749-A38D-C01F8C23587F}" destId="{0BFDF96F-288F-674D-AB33-22F82E0556CB}" srcOrd="0" destOrd="0" presId="urn:microsoft.com/office/officeart/2008/layout/HexagonCluster"/>
    <dgm:cxn modelId="{4035D4C0-D50A-F449-8674-BA9E38B19EF4}" srcId="{27644F20-13FE-8D4A-AFED-5CA163662846}" destId="{519FD504-C043-7041-B114-8C38499DADC5}" srcOrd="8" destOrd="0" parTransId="{EBF83462-84C1-8D4D-8952-E5FD7C71C6A8}" sibTransId="{86B79C2D-504E-A64C-AAF0-211A1CB5CE4A}"/>
    <dgm:cxn modelId="{F1F72CC8-C9EF-4045-B93A-F720284A8BEC}" srcId="{27644F20-13FE-8D4A-AFED-5CA163662846}" destId="{692EA56A-7162-F14E-A529-4836BE0A7AAC}" srcOrd="6" destOrd="0" parTransId="{44E1D3F3-B18C-1245-B18A-18A1991756A1}" sibTransId="{95BB2811-3908-B44D-AF3F-92493A9CE340}"/>
    <dgm:cxn modelId="{DCD7ECCC-65F8-E141-A20A-A69A970ED468}" type="presOf" srcId="{065DDB7E-EF02-764F-88F0-F6BE00E92997}" destId="{D688B16F-C8D6-0843-88A0-83196E87DE72}" srcOrd="0" destOrd="0" presId="urn:microsoft.com/office/officeart/2008/layout/HexagonCluster"/>
    <dgm:cxn modelId="{17D604DB-ADA6-0048-8F95-A734608985A7}" srcId="{27644F20-13FE-8D4A-AFED-5CA163662846}" destId="{413A6298-40B5-3749-A38D-C01F8C23587F}" srcOrd="0" destOrd="0" parTransId="{FC00399E-45BC-1146-B9A9-7F9A2DA152DF}" sibTransId="{09E7FA36-97B0-084E-8BDB-0D8E7D7A4EFA}"/>
    <dgm:cxn modelId="{A2F410DF-FD7F-0440-8C6A-1923BEAA6006}" type="presOf" srcId="{0EFA7616-933C-3A43-868A-18ED3872AB9C}" destId="{4850B513-95C3-0947-8ED4-EE65A30A47A7}" srcOrd="0" destOrd="0" presId="urn:microsoft.com/office/officeart/2008/layout/HexagonCluster"/>
    <dgm:cxn modelId="{6ACA8CDF-E858-1B4D-AA91-0018F05D82F7}" srcId="{27644F20-13FE-8D4A-AFED-5CA163662846}" destId="{69AA2190-A7B9-9247-BE41-1A89D7E666B9}" srcOrd="2" destOrd="0" parTransId="{A9BEDF38-95C7-F84C-9021-F0F3B9C9E5AD}" sibTransId="{601BD897-D792-DB4F-B751-15B0C7B57849}"/>
    <dgm:cxn modelId="{2D939DE4-F903-DF44-8D53-0073E2F9B7AD}" type="presOf" srcId="{2CBED6EF-DB3D-6348-A5B9-607B6CE9AED3}" destId="{E4A94AAA-1B07-2940-B09A-281C5947A702}" srcOrd="0" destOrd="0" presId="urn:microsoft.com/office/officeart/2008/layout/HexagonCluster"/>
    <dgm:cxn modelId="{5E9117F2-B9F1-F84D-A28C-3F9A098B8E26}" type="presOf" srcId="{27644F20-13FE-8D4A-AFED-5CA163662846}" destId="{EA04E788-AA69-2542-BE17-B49AA3F55E04}" srcOrd="0" destOrd="0" presId="urn:microsoft.com/office/officeart/2008/layout/HexagonCluster"/>
    <dgm:cxn modelId="{3809D4FC-8011-7E42-B64F-EB729EAB4B2E}" type="presOf" srcId="{519FD504-C043-7041-B114-8C38499DADC5}" destId="{35EA0496-43AB-4E43-9C52-8536F9D37834}" srcOrd="0" destOrd="0" presId="urn:microsoft.com/office/officeart/2008/layout/HexagonCluster"/>
    <dgm:cxn modelId="{2AD5F9FF-58A5-0B4E-A8DE-8A4A4FA3D7A3}" srcId="{27644F20-13FE-8D4A-AFED-5CA163662846}" destId="{523F686C-0A87-BC4C-A1D0-8EB64D4CAB10}" srcOrd="3" destOrd="0" parTransId="{90C5750C-7236-4241-91BB-18BE756D261E}" sibTransId="{2CBED6EF-DB3D-6348-A5B9-607B6CE9AED3}"/>
    <dgm:cxn modelId="{D217B1D6-3978-2A4B-BDD2-1AC9BFD4B209}" type="presParOf" srcId="{EA04E788-AA69-2542-BE17-B49AA3F55E04}" destId="{7073738D-685B-144B-AFDC-0C1F068585AE}" srcOrd="0" destOrd="0" presId="urn:microsoft.com/office/officeart/2008/layout/HexagonCluster"/>
    <dgm:cxn modelId="{E52CCB07-1768-AF45-A988-0D147048DB3B}" type="presParOf" srcId="{7073738D-685B-144B-AFDC-0C1F068585AE}" destId="{0BFDF96F-288F-674D-AB33-22F82E0556CB}" srcOrd="0" destOrd="0" presId="urn:microsoft.com/office/officeart/2008/layout/HexagonCluster"/>
    <dgm:cxn modelId="{0514D753-E7DF-7644-A71D-763A115340D1}" type="presParOf" srcId="{EA04E788-AA69-2542-BE17-B49AA3F55E04}" destId="{86F41A10-55C0-EF49-97DD-996757114D42}" srcOrd="1" destOrd="0" presId="urn:microsoft.com/office/officeart/2008/layout/HexagonCluster"/>
    <dgm:cxn modelId="{A9BC2283-6AB0-FB45-A714-FF97E7B6430E}" type="presParOf" srcId="{86F41A10-55C0-EF49-97DD-996757114D42}" destId="{F5EB7EF0-0D15-5340-8CC3-F6CEF9EB19BA}" srcOrd="0" destOrd="0" presId="urn:microsoft.com/office/officeart/2008/layout/HexagonCluster"/>
    <dgm:cxn modelId="{D91D8686-F5AE-B44F-89A4-76C50CD12FF8}" type="presParOf" srcId="{EA04E788-AA69-2542-BE17-B49AA3F55E04}" destId="{5C9B61DA-7FA6-C942-8CEA-940DDB031C55}" srcOrd="2" destOrd="0" presId="urn:microsoft.com/office/officeart/2008/layout/HexagonCluster"/>
    <dgm:cxn modelId="{13FAE28B-F2DA-454C-8EBB-6757CC3B7695}" type="presParOf" srcId="{5C9B61DA-7FA6-C942-8CEA-940DDB031C55}" destId="{1F1F82B1-DE24-CF44-A6C5-DDBDAB5DD12D}" srcOrd="0" destOrd="0" presId="urn:microsoft.com/office/officeart/2008/layout/HexagonCluster"/>
    <dgm:cxn modelId="{0D56D69C-18AC-0747-8E0F-2FD1DB9AC44D}" type="presParOf" srcId="{EA04E788-AA69-2542-BE17-B49AA3F55E04}" destId="{5CA0829D-227F-9A4B-A4B8-134E697347DF}" srcOrd="3" destOrd="0" presId="urn:microsoft.com/office/officeart/2008/layout/HexagonCluster"/>
    <dgm:cxn modelId="{DDCC631C-4833-7744-AC00-422A3950E9AA}" type="presParOf" srcId="{5CA0829D-227F-9A4B-A4B8-134E697347DF}" destId="{3F9C2D96-056F-9D42-B4D7-95DDC6E5C866}" srcOrd="0" destOrd="0" presId="urn:microsoft.com/office/officeart/2008/layout/HexagonCluster"/>
    <dgm:cxn modelId="{BB330335-C670-F74F-BF67-5CA177692D4E}" type="presParOf" srcId="{EA04E788-AA69-2542-BE17-B49AA3F55E04}" destId="{5FECAE9E-FAAB-A844-A631-FC2D11EDBA79}" srcOrd="4" destOrd="0" presId="urn:microsoft.com/office/officeart/2008/layout/HexagonCluster"/>
    <dgm:cxn modelId="{D2C996F5-DE8C-5942-994A-1F01362EB450}" type="presParOf" srcId="{5FECAE9E-FAAB-A844-A631-FC2D11EDBA79}" destId="{61D79148-D557-F344-96DE-FD039002E556}" srcOrd="0" destOrd="0" presId="urn:microsoft.com/office/officeart/2008/layout/HexagonCluster"/>
    <dgm:cxn modelId="{687E60D1-AA75-274E-9C6A-12E6D8E35F84}" type="presParOf" srcId="{EA04E788-AA69-2542-BE17-B49AA3F55E04}" destId="{BAC562A7-48EF-3B48-9881-90C3BEF68E2F}" srcOrd="5" destOrd="0" presId="urn:microsoft.com/office/officeart/2008/layout/HexagonCluster"/>
    <dgm:cxn modelId="{C4035125-A390-F04D-8F6A-1F50802A9253}" type="presParOf" srcId="{BAC562A7-48EF-3B48-9881-90C3BEF68E2F}" destId="{1AA542BF-69FB-BE45-9963-B9082EB85C2B}" srcOrd="0" destOrd="0" presId="urn:microsoft.com/office/officeart/2008/layout/HexagonCluster"/>
    <dgm:cxn modelId="{8D3630E5-3C44-CE4D-8E9B-742858FE40BF}" type="presParOf" srcId="{EA04E788-AA69-2542-BE17-B49AA3F55E04}" destId="{B690C331-F2D2-0E45-A5F7-65B96521568D}" srcOrd="6" destOrd="0" presId="urn:microsoft.com/office/officeart/2008/layout/HexagonCluster"/>
    <dgm:cxn modelId="{FEAE4F89-629C-0A4E-BE12-0CFC5B12CE17}" type="presParOf" srcId="{B690C331-F2D2-0E45-A5F7-65B96521568D}" destId="{9B9FE54C-BEFD-E644-B57B-45A34A20E526}" srcOrd="0" destOrd="0" presId="urn:microsoft.com/office/officeart/2008/layout/HexagonCluster"/>
    <dgm:cxn modelId="{EC737F1C-F624-6943-A9FD-80ADF131B75C}" type="presParOf" srcId="{EA04E788-AA69-2542-BE17-B49AA3F55E04}" destId="{A32F40C5-4694-A446-BC78-BBDB4EEED81A}" srcOrd="7" destOrd="0" presId="urn:microsoft.com/office/officeart/2008/layout/HexagonCluster"/>
    <dgm:cxn modelId="{CEABE630-E369-A340-A6EB-87254D3435D4}" type="presParOf" srcId="{A32F40C5-4694-A446-BC78-BBDB4EEED81A}" destId="{70DA8D09-3593-7040-868B-0BCB8AC81B1C}" srcOrd="0" destOrd="0" presId="urn:microsoft.com/office/officeart/2008/layout/HexagonCluster"/>
    <dgm:cxn modelId="{16DD4D2C-617A-BB4E-AA11-D311B1EEE413}" type="presParOf" srcId="{EA04E788-AA69-2542-BE17-B49AA3F55E04}" destId="{39BA7FFE-9597-0A47-BE1E-A29AD6D64AD1}" srcOrd="8" destOrd="0" presId="urn:microsoft.com/office/officeart/2008/layout/HexagonCluster"/>
    <dgm:cxn modelId="{4398076E-6818-B642-A338-6251BAE81000}" type="presParOf" srcId="{39BA7FFE-9597-0A47-BE1E-A29AD6D64AD1}" destId="{8257028B-F2F6-2D48-9DD9-6C8AC0FA0AE9}" srcOrd="0" destOrd="0" presId="urn:microsoft.com/office/officeart/2008/layout/HexagonCluster"/>
    <dgm:cxn modelId="{964A2C50-9F18-8945-9D55-62D18C20D193}" type="presParOf" srcId="{EA04E788-AA69-2542-BE17-B49AA3F55E04}" destId="{38AC2E1A-2E4B-2E47-9C84-CB27AC91D8CE}" srcOrd="9" destOrd="0" presId="urn:microsoft.com/office/officeart/2008/layout/HexagonCluster"/>
    <dgm:cxn modelId="{211573ED-9001-EE47-AD36-6018C2F271CB}" type="presParOf" srcId="{38AC2E1A-2E4B-2E47-9C84-CB27AC91D8CE}" destId="{12460BF8-CDF1-574C-90EF-10838D70AA8B}" srcOrd="0" destOrd="0" presId="urn:microsoft.com/office/officeart/2008/layout/HexagonCluster"/>
    <dgm:cxn modelId="{47B6F59B-6EAB-DF48-A35F-675DE4CF6640}" type="presParOf" srcId="{EA04E788-AA69-2542-BE17-B49AA3F55E04}" destId="{A918D316-B4C3-0E4A-A3E8-34BFCD8C346F}" srcOrd="10" destOrd="0" presId="urn:microsoft.com/office/officeart/2008/layout/HexagonCluster"/>
    <dgm:cxn modelId="{57D77B1F-352F-4843-95C5-F60A62F54D60}" type="presParOf" srcId="{A918D316-B4C3-0E4A-A3E8-34BFCD8C346F}" destId="{8C0053B2-B4B8-D746-90EA-BCC793924F4C}" srcOrd="0" destOrd="0" presId="urn:microsoft.com/office/officeart/2008/layout/HexagonCluster"/>
    <dgm:cxn modelId="{0AB0F783-528F-764C-B491-03C901522143}" type="presParOf" srcId="{EA04E788-AA69-2542-BE17-B49AA3F55E04}" destId="{8CBA4B24-4A83-0942-912F-8B77E0127F1F}" srcOrd="11" destOrd="0" presId="urn:microsoft.com/office/officeart/2008/layout/HexagonCluster"/>
    <dgm:cxn modelId="{6B54BF79-6D9A-D74E-BABB-6A392F0E773B}" type="presParOf" srcId="{8CBA4B24-4A83-0942-912F-8B77E0127F1F}" destId="{BE176F32-30AB-024D-89C0-DEEE8716AD38}" srcOrd="0" destOrd="0" presId="urn:microsoft.com/office/officeart/2008/layout/HexagonCluster"/>
    <dgm:cxn modelId="{CACC3C91-7008-0E4E-BDC5-D1D2C25A95D2}" type="presParOf" srcId="{EA04E788-AA69-2542-BE17-B49AA3F55E04}" destId="{1744C673-0991-404E-91D9-8602D6ECE75A}" srcOrd="12" destOrd="0" presId="urn:microsoft.com/office/officeart/2008/layout/HexagonCluster"/>
    <dgm:cxn modelId="{4B48BD32-0558-4B48-83D4-BE42334545D4}" type="presParOf" srcId="{1744C673-0991-404E-91D9-8602D6ECE75A}" destId="{C4741111-33F5-8B47-974F-C7B6FC6F6FB9}" srcOrd="0" destOrd="0" presId="urn:microsoft.com/office/officeart/2008/layout/HexagonCluster"/>
    <dgm:cxn modelId="{74C24C91-F2C1-7246-8063-0BBF42620AD6}" type="presParOf" srcId="{EA04E788-AA69-2542-BE17-B49AA3F55E04}" destId="{11E1C4B4-F5B9-4A43-9B0E-46443BADE8A2}" srcOrd="13" destOrd="0" presId="urn:microsoft.com/office/officeart/2008/layout/HexagonCluster"/>
    <dgm:cxn modelId="{1123440F-611B-3A48-9909-313B99DF6831}" type="presParOf" srcId="{11E1C4B4-F5B9-4A43-9B0E-46443BADE8A2}" destId="{88859B47-A509-BC4A-8137-25B5EF214704}" srcOrd="0" destOrd="0" presId="urn:microsoft.com/office/officeart/2008/layout/HexagonCluster"/>
    <dgm:cxn modelId="{37894EAA-098E-5F4F-84C2-CFACC9895B2E}" type="presParOf" srcId="{EA04E788-AA69-2542-BE17-B49AA3F55E04}" destId="{7CE02103-2AC7-5840-8C44-7992086A28F4}" srcOrd="14" destOrd="0" presId="urn:microsoft.com/office/officeart/2008/layout/HexagonCluster"/>
    <dgm:cxn modelId="{03DFA036-75F4-084B-BE89-8ADCCDDF9286}" type="presParOf" srcId="{7CE02103-2AC7-5840-8C44-7992086A28F4}" destId="{E4A94AAA-1B07-2940-B09A-281C5947A702}" srcOrd="0" destOrd="0" presId="urn:microsoft.com/office/officeart/2008/layout/HexagonCluster"/>
    <dgm:cxn modelId="{15E42C3A-CD7A-DF40-B100-C3CB24A50FE7}" type="presParOf" srcId="{EA04E788-AA69-2542-BE17-B49AA3F55E04}" destId="{87E34952-4C52-194F-A39C-72044EE409B2}" srcOrd="15" destOrd="0" presId="urn:microsoft.com/office/officeart/2008/layout/HexagonCluster"/>
    <dgm:cxn modelId="{12465629-17C6-DB42-8555-DD573EFE33E9}" type="presParOf" srcId="{87E34952-4C52-194F-A39C-72044EE409B2}" destId="{6E4D773A-3DF4-584C-82D3-A3F4329FB4FE}" srcOrd="0" destOrd="0" presId="urn:microsoft.com/office/officeart/2008/layout/HexagonCluster"/>
    <dgm:cxn modelId="{09853D42-15DD-4341-A6A7-2A3D3E3A3BE3}" type="presParOf" srcId="{EA04E788-AA69-2542-BE17-B49AA3F55E04}" destId="{ED8C9BE9-870C-F047-9F7B-11B307BA60BD}" srcOrd="16" destOrd="0" presId="urn:microsoft.com/office/officeart/2008/layout/HexagonCluster"/>
    <dgm:cxn modelId="{6BF8E1EC-B5F9-5A42-83E6-D84F42642308}" type="presParOf" srcId="{ED8C9BE9-870C-F047-9F7B-11B307BA60BD}" destId="{4850B513-95C3-0947-8ED4-EE65A30A47A7}" srcOrd="0" destOrd="0" presId="urn:microsoft.com/office/officeart/2008/layout/HexagonCluster"/>
    <dgm:cxn modelId="{473F45D5-4ACB-0943-9474-F25D8071316C}" type="presParOf" srcId="{EA04E788-AA69-2542-BE17-B49AA3F55E04}" destId="{91A5FA19-C3BC-8846-8D23-6BD4B12CEF8C}" srcOrd="17" destOrd="0" presId="urn:microsoft.com/office/officeart/2008/layout/HexagonCluster"/>
    <dgm:cxn modelId="{3117AD4A-CD8E-654E-9DBD-98B1CB8A042F}" type="presParOf" srcId="{91A5FA19-C3BC-8846-8D23-6BD4B12CEF8C}" destId="{21E0F692-2458-2447-B74A-981009EAD474}" srcOrd="0" destOrd="0" presId="urn:microsoft.com/office/officeart/2008/layout/HexagonCluster"/>
    <dgm:cxn modelId="{83BA410C-15FC-3442-B7B5-D40F10C4CEF3}" type="presParOf" srcId="{EA04E788-AA69-2542-BE17-B49AA3F55E04}" destId="{1B5EA363-1D8D-7242-86E7-B202088D9DF6}" srcOrd="18" destOrd="0" presId="urn:microsoft.com/office/officeart/2008/layout/HexagonCluster"/>
    <dgm:cxn modelId="{E936DEBA-8F25-594B-BE3D-9C244BF66761}" type="presParOf" srcId="{1B5EA363-1D8D-7242-86E7-B202088D9DF6}" destId="{B0788C4F-8411-EC4C-8FF1-A19B34FB28B8}" srcOrd="0" destOrd="0" presId="urn:microsoft.com/office/officeart/2008/layout/HexagonCluster"/>
    <dgm:cxn modelId="{90B51A0C-82C8-1B4C-A75E-2804E3F8EB40}" type="presParOf" srcId="{EA04E788-AA69-2542-BE17-B49AA3F55E04}" destId="{F387AC82-9221-AB45-9EB1-E3E8B57FA3B2}" srcOrd="19" destOrd="0" presId="urn:microsoft.com/office/officeart/2008/layout/HexagonCluster"/>
    <dgm:cxn modelId="{2D697DD0-CEF4-A644-A228-3CD34966E3E4}" type="presParOf" srcId="{F387AC82-9221-AB45-9EB1-E3E8B57FA3B2}" destId="{0B6820F0-9547-D249-AC16-BD50B0A74847}" srcOrd="0" destOrd="0" presId="urn:microsoft.com/office/officeart/2008/layout/HexagonCluster"/>
    <dgm:cxn modelId="{2402DEDD-CA6B-8B47-A495-3154AEBF55D6}" type="presParOf" srcId="{EA04E788-AA69-2542-BE17-B49AA3F55E04}" destId="{0B4CB9B3-4BAB-C041-A792-CB2277CF8A52}" srcOrd="20" destOrd="0" presId="urn:microsoft.com/office/officeart/2008/layout/HexagonCluster"/>
    <dgm:cxn modelId="{9CE11093-45AC-1443-851F-E097DFAFCE73}" type="presParOf" srcId="{0B4CB9B3-4BAB-C041-A792-CB2277CF8A52}" destId="{D688B16F-C8D6-0843-88A0-83196E87DE72}" srcOrd="0" destOrd="0" presId="urn:microsoft.com/office/officeart/2008/layout/HexagonCluster"/>
    <dgm:cxn modelId="{10D64E99-96B0-2646-B066-8751853187F3}" type="presParOf" srcId="{EA04E788-AA69-2542-BE17-B49AA3F55E04}" destId="{E4892255-9473-4D45-B676-93D9BDE10A7F}" srcOrd="21" destOrd="0" presId="urn:microsoft.com/office/officeart/2008/layout/HexagonCluster"/>
    <dgm:cxn modelId="{6D73CEFC-372C-6F4A-8C4F-B58FFC272743}" type="presParOf" srcId="{E4892255-9473-4D45-B676-93D9BDE10A7F}" destId="{CFB0109D-B91B-2648-8F8F-8BECB504579A}" srcOrd="0" destOrd="0" presId="urn:microsoft.com/office/officeart/2008/layout/HexagonCluster"/>
    <dgm:cxn modelId="{60A54385-6EBE-7447-B153-16E694CF16C6}" type="presParOf" srcId="{EA04E788-AA69-2542-BE17-B49AA3F55E04}" destId="{EBD90E9C-027A-E540-9C02-AEE9DC5E2B70}" srcOrd="22" destOrd="0" presId="urn:microsoft.com/office/officeart/2008/layout/HexagonCluster"/>
    <dgm:cxn modelId="{07F8157A-2368-9B48-B39B-19CE9EE5420B}" type="presParOf" srcId="{EBD90E9C-027A-E540-9C02-AEE9DC5E2B70}" destId="{BF29FCE9-C866-834B-ADCB-D3B265AB1A34}" srcOrd="0" destOrd="0" presId="urn:microsoft.com/office/officeart/2008/layout/HexagonCluster"/>
    <dgm:cxn modelId="{08ECEEA7-0BDF-674F-A87E-91889DA1ED69}" type="presParOf" srcId="{EA04E788-AA69-2542-BE17-B49AA3F55E04}" destId="{C3C8146C-CBC5-1A4D-8030-A6536D13F9B1}" srcOrd="23" destOrd="0" presId="urn:microsoft.com/office/officeart/2008/layout/HexagonCluster"/>
    <dgm:cxn modelId="{0A0775DA-C5C5-4546-83D8-6679A27E3248}" type="presParOf" srcId="{C3C8146C-CBC5-1A4D-8030-A6536D13F9B1}" destId="{5888A70B-78C0-A94C-930F-147C5A1E80E8}" srcOrd="0" destOrd="0" presId="urn:microsoft.com/office/officeart/2008/layout/HexagonCluster"/>
    <dgm:cxn modelId="{9CEB6044-975C-2044-B671-AA3C62E5BF31}" type="presParOf" srcId="{EA04E788-AA69-2542-BE17-B49AA3F55E04}" destId="{E0928776-FCDA-6A43-A04D-7FFF675C8C99}" srcOrd="24" destOrd="0" presId="urn:microsoft.com/office/officeart/2008/layout/HexagonCluster"/>
    <dgm:cxn modelId="{4C3F7E6D-F34D-9243-B2C6-2E4940D5A2C3}" type="presParOf" srcId="{E0928776-FCDA-6A43-A04D-7FFF675C8C99}" destId="{2B49C4E3-0F71-FB46-B9F7-40B4649412C5}" srcOrd="0" destOrd="0" presId="urn:microsoft.com/office/officeart/2008/layout/HexagonCluster"/>
    <dgm:cxn modelId="{D70FCDAB-79C6-6049-B83A-ECCF192D9E9A}" type="presParOf" srcId="{EA04E788-AA69-2542-BE17-B49AA3F55E04}" destId="{BF274F70-8056-2348-A0FB-9CF9F19A0812}" srcOrd="25" destOrd="0" presId="urn:microsoft.com/office/officeart/2008/layout/HexagonCluster"/>
    <dgm:cxn modelId="{F808151A-FDA2-9746-A290-283E5256AF32}" type="presParOf" srcId="{BF274F70-8056-2348-A0FB-9CF9F19A0812}" destId="{1089C810-B5EC-4249-81C5-87BD6B945AEE}" srcOrd="0" destOrd="0" presId="urn:microsoft.com/office/officeart/2008/layout/HexagonCluster"/>
    <dgm:cxn modelId="{C8357EBA-06C9-4F45-B1BB-AC34A34CC62B}" type="presParOf" srcId="{EA04E788-AA69-2542-BE17-B49AA3F55E04}" destId="{4EC9B1B4-1BD3-2449-808F-19AA48138B99}" srcOrd="26" destOrd="0" presId="urn:microsoft.com/office/officeart/2008/layout/HexagonCluster"/>
    <dgm:cxn modelId="{45ECA36C-0EEF-C242-91CC-6F060C4F616C}" type="presParOf" srcId="{4EC9B1B4-1BD3-2449-808F-19AA48138B99}" destId="{C6764B07-DB99-DA4D-BDE0-08178CC81E74}" srcOrd="0" destOrd="0" presId="urn:microsoft.com/office/officeart/2008/layout/HexagonCluster"/>
    <dgm:cxn modelId="{96DE7D3B-0663-814E-9656-9817E00BEA56}" type="presParOf" srcId="{EA04E788-AA69-2542-BE17-B49AA3F55E04}" destId="{5377444D-2026-744B-860E-651777748FDC}" srcOrd="27" destOrd="0" presId="urn:microsoft.com/office/officeart/2008/layout/HexagonCluster"/>
    <dgm:cxn modelId="{D38E271C-BE2E-4648-8010-8F0A7AE42856}" type="presParOf" srcId="{5377444D-2026-744B-860E-651777748FDC}" destId="{6FA76790-DEA3-EF47-9B95-D7F996EB419D}" srcOrd="0" destOrd="0" presId="urn:microsoft.com/office/officeart/2008/layout/HexagonCluster"/>
    <dgm:cxn modelId="{064A9D26-5A6C-904B-A6FE-2598B5C93A4E}" type="presParOf" srcId="{EA04E788-AA69-2542-BE17-B49AA3F55E04}" destId="{0ABC78B4-DC02-774B-A492-F5C754E6F1C5}" srcOrd="28" destOrd="0" presId="urn:microsoft.com/office/officeart/2008/layout/HexagonCluster"/>
    <dgm:cxn modelId="{54038434-C4A9-0E42-92DB-BFAF91B42324}" type="presParOf" srcId="{0ABC78B4-DC02-774B-A492-F5C754E6F1C5}" destId="{53EE71E2-9C6C-1F40-863F-E1DBADC1C341}" srcOrd="0" destOrd="0" presId="urn:microsoft.com/office/officeart/2008/layout/HexagonCluster"/>
    <dgm:cxn modelId="{7983B9BE-D09C-794A-A75A-7F036B400B9A}" type="presParOf" srcId="{EA04E788-AA69-2542-BE17-B49AA3F55E04}" destId="{4665CE28-1C60-BF4F-8655-09F317ECF028}" srcOrd="29" destOrd="0" presId="urn:microsoft.com/office/officeart/2008/layout/HexagonCluster"/>
    <dgm:cxn modelId="{34F6B636-5A35-0349-A391-539DC7585EBA}" type="presParOf" srcId="{4665CE28-1C60-BF4F-8655-09F317ECF028}" destId="{C60E3B6D-835D-4541-BED6-A4C725C6F594}" srcOrd="0" destOrd="0" presId="urn:microsoft.com/office/officeart/2008/layout/HexagonCluster"/>
    <dgm:cxn modelId="{05A4397A-CB25-8340-8642-C7073F6452E1}" type="presParOf" srcId="{EA04E788-AA69-2542-BE17-B49AA3F55E04}" destId="{5DE4233E-5D78-3B4C-968E-9B005B5181F8}" srcOrd="30" destOrd="0" presId="urn:microsoft.com/office/officeart/2008/layout/HexagonCluster"/>
    <dgm:cxn modelId="{30B69368-2DDF-6444-900A-4720B6F16DF2}" type="presParOf" srcId="{5DE4233E-5D78-3B4C-968E-9B005B5181F8}" destId="{757D9839-901D-F947-8EB4-EAC357869D38}" srcOrd="0" destOrd="0" presId="urn:microsoft.com/office/officeart/2008/layout/HexagonCluster"/>
    <dgm:cxn modelId="{ECBD8855-5A19-174E-895F-9411EFC6C35F}" type="presParOf" srcId="{EA04E788-AA69-2542-BE17-B49AA3F55E04}" destId="{E65E52E8-3572-4B44-9BA4-718A5F6948B0}" srcOrd="31" destOrd="0" presId="urn:microsoft.com/office/officeart/2008/layout/HexagonCluster"/>
    <dgm:cxn modelId="{991DCBCF-E9F1-E84E-A7F0-3A7A22393EE0}" type="presParOf" srcId="{E65E52E8-3572-4B44-9BA4-718A5F6948B0}" destId="{69BD6F43-83A9-2448-89BE-5FA47D24A23B}" srcOrd="0" destOrd="0" presId="urn:microsoft.com/office/officeart/2008/layout/HexagonCluster"/>
    <dgm:cxn modelId="{C2017631-51B2-6642-9F0A-9E07569E2B37}" type="presParOf" srcId="{EA04E788-AA69-2542-BE17-B49AA3F55E04}" destId="{2425B418-AB9C-394D-8A9D-432BA4F67A49}" srcOrd="32" destOrd="0" presId="urn:microsoft.com/office/officeart/2008/layout/HexagonCluster"/>
    <dgm:cxn modelId="{E77CA552-E9D0-C34D-8965-6DEE51441CE2}" type="presParOf" srcId="{2425B418-AB9C-394D-8A9D-432BA4F67A49}" destId="{35EA0496-43AB-4E43-9C52-8536F9D37834}" srcOrd="0" destOrd="0" presId="urn:microsoft.com/office/officeart/2008/layout/HexagonCluster"/>
    <dgm:cxn modelId="{A13252A9-6EF4-4946-8AB0-D3BFF729A67C}" type="presParOf" srcId="{EA04E788-AA69-2542-BE17-B49AA3F55E04}" destId="{4A94F7C4-2E32-B743-A41E-F2B244808BD4}" srcOrd="33" destOrd="0" presId="urn:microsoft.com/office/officeart/2008/layout/HexagonCluster"/>
    <dgm:cxn modelId="{9E851DA9-3F25-4E4D-937E-8A19C0EE3420}" type="presParOf" srcId="{4A94F7C4-2E32-B743-A41E-F2B244808BD4}" destId="{E3EB2521-7E4B-B742-AC09-55CF90A93675}" srcOrd="0" destOrd="0" presId="urn:microsoft.com/office/officeart/2008/layout/HexagonCluster"/>
    <dgm:cxn modelId="{1FB2F747-6058-354E-8F90-B9C79E693839}" type="presParOf" srcId="{EA04E788-AA69-2542-BE17-B49AA3F55E04}" destId="{C36BCF7D-4769-B740-B4CF-61597A3A6363}" srcOrd="34" destOrd="0" presId="urn:microsoft.com/office/officeart/2008/layout/HexagonCluster"/>
    <dgm:cxn modelId="{48BA870F-6E05-CA43-9DC7-47AEE6C8B371}" type="presParOf" srcId="{C36BCF7D-4769-B740-B4CF-61597A3A6363}" destId="{366F9C77-CDDB-3246-AC80-C2D67E28E185}" srcOrd="0" destOrd="0" presId="urn:microsoft.com/office/officeart/2008/layout/HexagonCluster"/>
    <dgm:cxn modelId="{A3C5FE57-08C6-2242-9FFF-824EFEAA3B88}" type="presParOf" srcId="{EA04E788-AA69-2542-BE17-B49AA3F55E04}" destId="{61D5E250-E614-9743-B11D-2ABFB8B1BC88}" srcOrd="35" destOrd="0" presId="urn:microsoft.com/office/officeart/2008/layout/HexagonCluster"/>
    <dgm:cxn modelId="{A7979917-7015-DC46-ACAF-1C0E683A5B77}" type="presParOf" srcId="{61D5E250-E614-9743-B11D-2ABFB8B1BC88}" destId="{57DA9E9F-E503-DB41-A9FC-FFCDEB69483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8495A-CD41-624C-8FEB-EA7573664DB5}">
      <dsp:nvSpPr>
        <dsp:cNvPr id="0" name=""/>
        <dsp:cNvSpPr/>
      </dsp:nvSpPr>
      <dsp:spPr>
        <a:xfrm>
          <a:off x="0" y="1219199"/>
          <a:ext cx="9275990" cy="1625600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674C5-6F00-8E4D-A772-0B15E0DE624F}">
      <dsp:nvSpPr>
        <dsp:cNvPr id="0" name=""/>
        <dsp:cNvSpPr/>
      </dsp:nvSpPr>
      <dsp:spPr>
        <a:xfrm>
          <a:off x="331" y="0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CMG</a:t>
          </a:r>
        </a:p>
      </dsp:txBody>
      <dsp:txXfrm>
        <a:off x="331" y="0"/>
        <a:ext cx="999727" cy="1625600"/>
      </dsp:txXfrm>
    </dsp:sp>
    <dsp:sp modelId="{E2A468B0-9001-3A4D-9961-01FD06CD7E87}">
      <dsp:nvSpPr>
        <dsp:cNvPr id="0" name=""/>
        <dsp:cNvSpPr/>
      </dsp:nvSpPr>
      <dsp:spPr>
        <a:xfrm>
          <a:off x="296995" y="1828800"/>
          <a:ext cx="406400" cy="406400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BA179D-8B46-AF42-A5B7-6BC0B2802EFE}">
      <dsp:nvSpPr>
        <dsp:cNvPr id="0" name=""/>
        <dsp:cNvSpPr/>
      </dsp:nvSpPr>
      <dsp:spPr>
        <a:xfrm>
          <a:off x="1050045" y="2438399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err="1"/>
            <a:t>EclipseIT</a:t>
          </a:r>
          <a:endParaRPr lang="nl-NL" sz="1300" kern="1200"/>
        </a:p>
      </dsp:txBody>
      <dsp:txXfrm>
        <a:off x="1050045" y="2438399"/>
        <a:ext cx="999727" cy="1625600"/>
      </dsp:txXfrm>
    </dsp:sp>
    <dsp:sp modelId="{671F1CCC-5409-064C-9F06-64844A6D5AB3}">
      <dsp:nvSpPr>
        <dsp:cNvPr id="0" name=""/>
        <dsp:cNvSpPr/>
      </dsp:nvSpPr>
      <dsp:spPr>
        <a:xfrm>
          <a:off x="1346709" y="1828800"/>
          <a:ext cx="406400" cy="406400"/>
        </a:xfrm>
        <a:prstGeom prst="ellipse">
          <a:avLst/>
        </a:prstGeom>
        <a:solidFill>
          <a:schemeClr val="accent5">
            <a:shade val="80000"/>
            <a:hueOff val="49898"/>
            <a:satOff val="-894"/>
            <a:lumOff val="37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A6AF12-2E80-5749-B631-E6D542828AFD}">
      <dsp:nvSpPr>
        <dsp:cNvPr id="0" name=""/>
        <dsp:cNvSpPr/>
      </dsp:nvSpPr>
      <dsp:spPr>
        <a:xfrm>
          <a:off x="2099759" y="0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err="1"/>
            <a:t>Catalyst</a:t>
          </a:r>
          <a:r>
            <a:rPr lang="nl-NL" sz="1300" kern="1200"/>
            <a:t> Interactive Europe</a:t>
          </a:r>
        </a:p>
      </dsp:txBody>
      <dsp:txXfrm>
        <a:off x="2099759" y="0"/>
        <a:ext cx="999727" cy="1625600"/>
      </dsp:txXfrm>
    </dsp:sp>
    <dsp:sp modelId="{68CE877A-3506-6A48-8E34-7FD44481E97A}">
      <dsp:nvSpPr>
        <dsp:cNvPr id="0" name=""/>
        <dsp:cNvSpPr/>
      </dsp:nvSpPr>
      <dsp:spPr>
        <a:xfrm>
          <a:off x="2396423" y="1828800"/>
          <a:ext cx="406400" cy="406400"/>
        </a:xfrm>
        <a:prstGeom prst="ellipse">
          <a:avLst/>
        </a:prstGeom>
        <a:solidFill>
          <a:schemeClr val="accent5">
            <a:shade val="80000"/>
            <a:hueOff val="99795"/>
            <a:satOff val="-1787"/>
            <a:lumOff val="759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E701D-8236-4A42-8623-5933BA4D57F2}">
      <dsp:nvSpPr>
        <dsp:cNvPr id="0" name=""/>
        <dsp:cNvSpPr/>
      </dsp:nvSpPr>
      <dsp:spPr>
        <a:xfrm>
          <a:off x="3149474" y="2438399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Center </a:t>
          </a:r>
          <a:r>
            <a:rPr lang="nl-NL" sz="1300" kern="1200" err="1"/>
            <a:t>Parcs</a:t>
          </a:r>
          <a:endParaRPr lang="nl-NL" sz="1300" kern="1200"/>
        </a:p>
      </dsp:txBody>
      <dsp:txXfrm>
        <a:off x="3149474" y="2438399"/>
        <a:ext cx="999727" cy="1625600"/>
      </dsp:txXfrm>
    </dsp:sp>
    <dsp:sp modelId="{43E8FFB2-960C-1544-A0B4-A59345DD73C0}">
      <dsp:nvSpPr>
        <dsp:cNvPr id="0" name=""/>
        <dsp:cNvSpPr/>
      </dsp:nvSpPr>
      <dsp:spPr>
        <a:xfrm>
          <a:off x="3446138" y="1828800"/>
          <a:ext cx="406400" cy="406400"/>
        </a:xfrm>
        <a:prstGeom prst="ellipse">
          <a:avLst/>
        </a:prstGeom>
        <a:solidFill>
          <a:schemeClr val="accent5">
            <a:shade val="80000"/>
            <a:hueOff val="149693"/>
            <a:satOff val="-2681"/>
            <a:lumOff val="113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699E3F-3F95-0C47-AAA1-ED7ABF05A77D}">
      <dsp:nvSpPr>
        <dsp:cNvPr id="0" name=""/>
        <dsp:cNvSpPr/>
      </dsp:nvSpPr>
      <dsp:spPr>
        <a:xfrm>
          <a:off x="4199188" y="0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err="1"/>
            <a:t>Facilicom</a:t>
          </a:r>
          <a:endParaRPr lang="nl-NL" sz="1300" kern="1200"/>
        </a:p>
      </dsp:txBody>
      <dsp:txXfrm>
        <a:off x="4199188" y="0"/>
        <a:ext cx="999727" cy="1625600"/>
      </dsp:txXfrm>
    </dsp:sp>
    <dsp:sp modelId="{B6A0C1D9-5C8B-5B4A-902C-CB3343F1C96F}">
      <dsp:nvSpPr>
        <dsp:cNvPr id="0" name=""/>
        <dsp:cNvSpPr/>
      </dsp:nvSpPr>
      <dsp:spPr>
        <a:xfrm>
          <a:off x="4495852" y="1828800"/>
          <a:ext cx="406400" cy="406400"/>
        </a:xfrm>
        <a:prstGeom prst="ellipse">
          <a:avLst/>
        </a:prstGeom>
        <a:solidFill>
          <a:schemeClr val="accent5">
            <a:shade val="80000"/>
            <a:hueOff val="199590"/>
            <a:satOff val="-3575"/>
            <a:lumOff val="151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7ADECD-25A2-F34A-A271-358E33CE3622}">
      <dsp:nvSpPr>
        <dsp:cNvPr id="0" name=""/>
        <dsp:cNvSpPr/>
      </dsp:nvSpPr>
      <dsp:spPr>
        <a:xfrm>
          <a:off x="5248903" y="2438399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PostNL</a:t>
          </a:r>
        </a:p>
      </dsp:txBody>
      <dsp:txXfrm>
        <a:off x="5248903" y="2438399"/>
        <a:ext cx="999727" cy="1625600"/>
      </dsp:txXfrm>
    </dsp:sp>
    <dsp:sp modelId="{50624604-194D-1541-A851-C18B4ADBB1CB}">
      <dsp:nvSpPr>
        <dsp:cNvPr id="0" name=""/>
        <dsp:cNvSpPr/>
      </dsp:nvSpPr>
      <dsp:spPr>
        <a:xfrm>
          <a:off x="5545567" y="1828800"/>
          <a:ext cx="406400" cy="406400"/>
        </a:xfrm>
        <a:prstGeom prst="ellipse">
          <a:avLst/>
        </a:prstGeom>
        <a:solidFill>
          <a:schemeClr val="accent5">
            <a:shade val="80000"/>
            <a:hueOff val="249488"/>
            <a:satOff val="-4469"/>
            <a:lumOff val="1898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1AEE92-6AD1-DB41-AB2D-19957DC75FDA}">
      <dsp:nvSpPr>
        <dsp:cNvPr id="0" name=""/>
        <dsp:cNvSpPr/>
      </dsp:nvSpPr>
      <dsp:spPr>
        <a:xfrm>
          <a:off x="6298617" y="0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err="1"/>
            <a:t>Parnassia</a:t>
          </a:r>
          <a:endParaRPr lang="nl-NL" sz="1300" kern="1200"/>
        </a:p>
      </dsp:txBody>
      <dsp:txXfrm>
        <a:off x="6298617" y="0"/>
        <a:ext cx="999727" cy="1625600"/>
      </dsp:txXfrm>
    </dsp:sp>
    <dsp:sp modelId="{E3A5210D-23F8-A544-9284-07D6F205A16E}">
      <dsp:nvSpPr>
        <dsp:cNvPr id="0" name=""/>
        <dsp:cNvSpPr/>
      </dsp:nvSpPr>
      <dsp:spPr>
        <a:xfrm>
          <a:off x="6595281" y="1828800"/>
          <a:ext cx="406400" cy="406400"/>
        </a:xfrm>
        <a:prstGeom prst="ellipse">
          <a:avLst/>
        </a:prstGeom>
        <a:solidFill>
          <a:schemeClr val="accent5">
            <a:shade val="80000"/>
            <a:hueOff val="299385"/>
            <a:satOff val="-5362"/>
            <a:lumOff val="227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E42ADF-B3BA-BF4F-8741-83EF645EB10B}">
      <dsp:nvSpPr>
        <dsp:cNvPr id="0" name=""/>
        <dsp:cNvSpPr/>
      </dsp:nvSpPr>
      <dsp:spPr>
        <a:xfrm>
          <a:off x="7348331" y="2438399"/>
          <a:ext cx="999727" cy="1625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Ernst &amp; Young</a:t>
          </a:r>
        </a:p>
      </dsp:txBody>
      <dsp:txXfrm>
        <a:off x="7348331" y="2438399"/>
        <a:ext cx="999727" cy="1625600"/>
      </dsp:txXfrm>
    </dsp:sp>
    <dsp:sp modelId="{674286F1-97C8-C84E-B41A-04ADECC4E0B5}">
      <dsp:nvSpPr>
        <dsp:cNvPr id="0" name=""/>
        <dsp:cNvSpPr/>
      </dsp:nvSpPr>
      <dsp:spPr>
        <a:xfrm>
          <a:off x="7644995" y="1828800"/>
          <a:ext cx="406400" cy="406400"/>
        </a:xfrm>
        <a:prstGeom prst="ellipse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DF96F-288F-674D-AB33-22F82E0556CB}">
      <dsp:nvSpPr>
        <dsp:cNvPr id="0" name=""/>
        <dsp:cNvSpPr/>
      </dsp:nvSpPr>
      <dsp:spPr>
        <a:xfrm>
          <a:off x="1843698" y="2192890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err="1"/>
            <a:t>Waterfall</a:t>
          </a:r>
          <a:endParaRPr lang="nl-NL" sz="1800" kern="1200"/>
        </a:p>
      </dsp:txBody>
      <dsp:txXfrm>
        <a:off x="2081799" y="2397268"/>
        <a:ext cx="1061280" cy="910970"/>
      </dsp:txXfrm>
    </dsp:sp>
    <dsp:sp modelId="{F5EB7EF0-0D15-5340-8CC3-F6CEF9EB19BA}">
      <dsp:nvSpPr>
        <dsp:cNvPr id="0" name=""/>
        <dsp:cNvSpPr/>
      </dsp:nvSpPr>
      <dsp:spPr>
        <a:xfrm>
          <a:off x="1880643" y="2783150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F82B1-DE24-CF44-A6C5-DDBDAB5DD12D}">
      <dsp:nvSpPr>
        <dsp:cNvPr id="0" name=""/>
        <dsp:cNvSpPr/>
      </dsp:nvSpPr>
      <dsp:spPr>
        <a:xfrm>
          <a:off x="521255" y="1463424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C2D96-056F-9D42-B4D7-95DDC6E5C866}">
      <dsp:nvSpPr>
        <dsp:cNvPr id="0" name=""/>
        <dsp:cNvSpPr/>
      </dsp:nvSpPr>
      <dsp:spPr>
        <a:xfrm>
          <a:off x="1573715" y="2608018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79148-D557-F344-96DE-FD039002E556}">
      <dsp:nvSpPr>
        <dsp:cNvPr id="0" name=""/>
        <dsp:cNvSpPr/>
      </dsp:nvSpPr>
      <dsp:spPr>
        <a:xfrm>
          <a:off x="3167089" y="1459432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RAD</a:t>
          </a:r>
        </a:p>
      </dsp:txBody>
      <dsp:txXfrm>
        <a:off x="3405190" y="1663810"/>
        <a:ext cx="1061280" cy="910970"/>
      </dsp:txXfrm>
    </dsp:sp>
    <dsp:sp modelId="{1AA542BF-69FB-BE45-9963-B9082EB85C2B}">
      <dsp:nvSpPr>
        <dsp:cNvPr id="0" name=""/>
        <dsp:cNvSpPr/>
      </dsp:nvSpPr>
      <dsp:spPr>
        <a:xfrm>
          <a:off x="4225233" y="2601033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FE54C-BEFD-E644-B57B-45A34A20E526}">
      <dsp:nvSpPr>
        <dsp:cNvPr id="0" name=""/>
        <dsp:cNvSpPr/>
      </dsp:nvSpPr>
      <dsp:spPr>
        <a:xfrm>
          <a:off x="4489532" y="2190396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A8D09-3593-7040-868B-0BCB8AC81B1C}">
      <dsp:nvSpPr>
        <dsp:cNvPr id="0" name=""/>
        <dsp:cNvSpPr/>
      </dsp:nvSpPr>
      <dsp:spPr>
        <a:xfrm>
          <a:off x="4526477" y="2777661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7028B-F2F6-2D48-9DD9-6C8AC0FA0AE9}">
      <dsp:nvSpPr>
        <dsp:cNvPr id="0" name=""/>
        <dsp:cNvSpPr/>
      </dsp:nvSpPr>
      <dsp:spPr>
        <a:xfrm>
          <a:off x="1843698" y="733957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RUP</a:t>
          </a:r>
        </a:p>
      </dsp:txBody>
      <dsp:txXfrm>
        <a:off x="2081799" y="938335"/>
        <a:ext cx="1061280" cy="910970"/>
      </dsp:txXfrm>
    </dsp:sp>
    <dsp:sp modelId="{12460BF8-CDF1-574C-90EF-10838D70AA8B}">
      <dsp:nvSpPr>
        <dsp:cNvPr id="0" name=""/>
        <dsp:cNvSpPr/>
      </dsp:nvSpPr>
      <dsp:spPr>
        <a:xfrm>
          <a:off x="2890474" y="751919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053B2-B4B8-D746-90EA-BCC793924F4C}">
      <dsp:nvSpPr>
        <dsp:cNvPr id="0" name=""/>
        <dsp:cNvSpPr/>
      </dsp:nvSpPr>
      <dsp:spPr>
        <a:xfrm>
          <a:off x="3167089" y="0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76F32-30AB-024D-89C0-DEEE8716AD38}">
      <dsp:nvSpPr>
        <dsp:cNvPr id="0" name=""/>
        <dsp:cNvSpPr/>
      </dsp:nvSpPr>
      <dsp:spPr>
        <a:xfrm>
          <a:off x="3210665" y="584770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41111-33F5-8B47-974F-C7B6FC6F6FB9}">
      <dsp:nvSpPr>
        <dsp:cNvPr id="0" name=""/>
        <dsp:cNvSpPr/>
      </dsp:nvSpPr>
      <dsp:spPr>
        <a:xfrm>
          <a:off x="4489532" y="730963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OOA/OOD</a:t>
          </a:r>
        </a:p>
      </dsp:txBody>
      <dsp:txXfrm>
        <a:off x="4727633" y="935341"/>
        <a:ext cx="1061280" cy="910970"/>
      </dsp:txXfrm>
    </dsp:sp>
    <dsp:sp modelId="{88859B47-A509-BC4A-8137-25B5EF214704}">
      <dsp:nvSpPr>
        <dsp:cNvPr id="0" name=""/>
        <dsp:cNvSpPr/>
      </dsp:nvSpPr>
      <dsp:spPr>
        <a:xfrm>
          <a:off x="5819554" y="1315734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94AAA-1B07-2940-B09A-281C5947A702}">
      <dsp:nvSpPr>
        <dsp:cNvPr id="0" name=""/>
        <dsp:cNvSpPr/>
      </dsp:nvSpPr>
      <dsp:spPr>
        <a:xfrm>
          <a:off x="5811975" y="1472904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D773A-3DF4-584C-82D3-A3F4329FB4FE}">
      <dsp:nvSpPr>
        <dsp:cNvPr id="0" name=""/>
        <dsp:cNvSpPr/>
      </dsp:nvSpPr>
      <dsp:spPr>
        <a:xfrm>
          <a:off x="6111325" y="1496853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0B513-95C3-0947-8ED4-EE65A30A47A7}">
      <dsp:nvSpPr>
        <dsp:cNvPr id="0" name=""/>
        <dsp:cNvSpPr/>
      </dsp:nvSpPr>
      <dsp:spPr>
        <a:xfrm>
          <a:off x="5811975" y="13970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TDD</a:t>
          </a:r>
        </a:p>
      </dsp:txBody>
      <dsp:txXfrm>
        <a:off x="6050076" y="218348"/>
        <a:ext cx="1061280" cy="910970"/>
      </dsp:txXfrm>
    </dsp:sp>
    <dsp:sp modelId="{21E0F692-2458-2447-B74A-981009EAD474}">
      <dsp:nvSpPr>
        <dsp:cNvPr id="0" name=""/>
        <dsp:cNvSpPr/>
      </dsp:nvSpPr>
      <dsp:spPr>
        <a:xfrm>
          <a:off x="7141997" y="605726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88C4F-8411-EC4C-8FF1-A19B34FB28B8}">
      <dsp:nvSpPr>
        <dsp:cNvPr id="0" name=""/>
        <dsp:cNvSpPr/>
      </dsp:nvSpPr>
      <dsp:spPr>
        <a:xfrm>
          <a:off x="7135366" y="750422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820F0-9547-D249-AC16-BD50B0A74847}">
      <dsp:nvSpPr>
        <dsp:cNvPr id="0" name=""/>
        <dsp:cNvSpPr/>
      </dsp:nvSpPr>
      <dsp:spPr>
        <a:xfrm>
          <a:off x="7441347" y="779860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8B16F-C8D6-0843-88A0-83196E87DE72}">
      <dsp:nvSpPr>
        <dsp:cNvPr id="0" name=""/>
        <dsp:cNvSpPr/>
      </dsp:nvSpPr>
      <dsp:spPr>
        <a:xfrm>
          <a:off x="7135366" y="2207360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Agile</a:t>
          </a:r>
        </a:p>
      </dsp:txBody>
      <dsp:txXfrm>
        <a:off x="7373467" y="2411738"/>
        <a:ext cx="1061280" cy="910970"/>
      </dsp:txXfrm>
    </dsp:sp>
    <dsp:sp modelId="{CFB0109D-B91B-2648-8F8F-8BECB504579A}">
      <dsp:nvSpPr>
        <dsp:cNvPr id="0" name=""/>
        <dsp:cNvSpPr/>
      </dsp:nvSpPr>
      <dsp:spPr>
        <a:xfrm>
          <a:off x="7439452" y="3363430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9FCE9-C866-834B-ADCB-D3B265AB1A34}">
      <dsp:nvSpPr>
        <dsp:cNvPr id="0" name=""/>
        <dsp:cNvSpPr/>
      </dsp:nvSpPr>
      <dsp:spPr>
        <a:xfrm>
          <a:off x="5811975" y="2929842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A70B-78C0-A94C-930F-147C5A1E80E8}">
      <dsp:nvSpPr>
        <dsp:cNvPr id="0" name=""/>
        <dsp:cNvSpPr/>
      </dsp:nvSpPr>
      <dsp:spPr>
        <a:xfrm>
          <a:off x="7154312" y="3509124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9C4E3-0F71-FB46-B9F7-40B4649412C5}">
      <dsp:nvSpPr>
        <dsp:cNvPr id="0" name=""/>
        <dsp:cNvSpPr/>
      </dsp:nvSpPr>
      <dsp:spPr>
        <a:xfrm>
          <a:off x="3166141" y="2921858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SCRUM</a:t>
          </a:r>
        </a:p>
      </dsp:txBody>
      <dsp:txXfrm>
        <a:off x="3404242" y="3126236"/>
        <a:ext cx="1061280" cy="910970"/>
      </dsp:txXfrm>
    </dsp:sp>
    <dsp:sp modelId="{1089C810-B5EC-4249-81C5-87BD6B945AEE}">
      <dsp:nvSpPr>
        <dsp:cNvPr id="0" name=""/>
        <dsp:cNvSpPr/>
      </dsp:nvSpPr>
      <dsp:spPr>
        <a:xfrm>
          <a:off x="3209718" y="3506629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64B07-DB99-DA4D-BDE0-08178CC81E74}">
      <dsp:nvSpPr>
        <dsp:cNvPr id="0" name=""/>
        <dsp:cNvSpPr/>
      </dsp:nvSpPr>
      <dsp:spPr>
        <a:xfrm>
          <a:off x="1842751" y="3655317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76790-DEA3-EF47-9B95-D7F996EB419D}">
      <dsp:nvSpPr>
        <dsp:cNvPr id="0" name=""/>
        <dsp:cNvSpPr/>
      </dsp:nvSpPr>
      <dsp:spPr>
        <a:xfrm>
          <a:off x="2889527" y="3673778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E71E2-9C6C-1F40-863F-E1DBADC1C341}">
      <dsp:nvSpPr>
        <dsp:cNvPr id="0" name=""/>
        <dsp:cNvSpPr/>
      </dsp:nvSpPr>
      <dsp:spPr>
        <a:xfrm>
          <a:off x="8451178" y="2946806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DEVOPS</a:t>
          </a:r>
        </a:p>
      </dsp:txBody>
      <dsp:txXfrm>
        <a:off x="8689279" y="3151184"/>
        <a:ext cx="1061280" cy="910970"/>
      </dsp:txXfrm>
    </dsp:sp>
    <dsp:sp modelId="{C60E3B6D-835D-4541-BED6-A4C725C6F594}">
      <dsp:nvSpPr>
        <dsp:cNvPr id="0" name=""/>
        <dsp:cNvSpPr/>
      </dsp:nvSpPr>
      <dsp:spPr>
        <a:xfrm>
          <a:off x="8756211" y="4102876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D9839-901D-F947-8EB4-EAC357869D38}">
      <dsp:nvSpPr>
        <dsp:cNvPr id="0" name=""/>
        <dsp:cNvSpPr/>
      </dsp:nvSpPr>
      <dsp:spPr>
        <a:xfrm>
          <a:off x="7128735" y="3669786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D6F43-83A9-2448-89BE-5FA47D24A23B}">
      <dsp:nvSpPr>
        <dsp:cNvPr id="0" name=""/>
        <dsp:cNvSpPr/>
      </dsp:nvSpPr>
      <dsp:spPr>
        <a:xfrm>
          <a:off x="8471071" y="4249069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A0496-43AB-4E43-9C52-8536F9D37834}">
      <dsp:nvSpPr>
        <dsp:cNvPr id="0" name=""/>
        <dsp:cNvSpPr/>
      </dsp:nvSpPr>
      <dsp:spPr>
        <a:xfrm>
          <a:off x="8456862" y="28440"/>
          <a:ext cx="1537482" cy="13197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err="1"/>
            <a:t>Etc</a:t>
          </a:r>
          <a:r>
            <a:rPr lang="nl-NL" sz="1800" kern="1200"/>
            <a:t>…</a:t>
          </a:r>
        </a:p>
      </dsp:txBody>
      <dsp:txXfrm>
        <a:off x="8694963" y="232818"/>
        <a:ext cx="1061280" cy="910970"/>
      </dsp:txXfrm>
    </dsp:sp>
    <dsp:sp modelId="{E3EB2521-7E4B-B742-AC09-55CF90A93675}">
      <dsp:nvSpPr>
        <dsp:cNvPr id="0" name=""/>
        <dsp:cNvSpPr/>
      </dsp:nvSpPr>
      <dsp:spPr>
        <a:xfrm>
          <a:off x="9520690" y="1189000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F9C77-CDDB-3246-AC80-C2D67E28E185}">
      <dsp:nvSpPr>
        <dsp:cNvPr id="0" name=""/>
        <dsp:cNvSpPr/>
      </dsp:nvSpPr>
      <dsp:spPr>
        <a:xfrm>
          <a:off x="8456862" y="1485378"/>
          <a:ext cx="1537482" cy="13197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A9E9F-E503-DB41-A9FC-FFCDEB694832}">
      <dsp:nvSpPr>
        <dsp:cNvPr id="0" name=""/>
        <dsp:cNvSpPr/>
      </dsp:nvSpPr>
      <dsp:spPr>
        <a:xfrm>
          <a:off x="9520690" y="1493361"/>
          <a:ext cx="179041" cy="1546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8EEC-8263-439B-8673-DDEFCBAD3A93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103B-8296-4801-B849-D9F9F8D6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ECB7-5A5C-448A-BE0D-4C80732C1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746" y="589086"/>
            <a:ext cx="9135208" cy="870438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Title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F6C95-BC47-4658-BAB9-FC6E72F8C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8746" y="1582618"/>
            <a:ext cx="7288823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B3F19-9FDE-4643-AEA8-76B016B0E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6145"/>
            <a:ext cx="5769389" cy="4220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B9237-2009-4998-B8A9-7239DBB853BA}"/>
              </a:ext>
            </a:extLst>
          </p:cNvPr>
          <p:cNvSpPr/>
          <p:nvPr userDrawn="1"/>
        </p:nvSpPr>
        <p:spPr>
          <a:xfrm>
            <a:off x="0" y="5213838"/>
            <a:ext cx="2400300" cy="16441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E4ACEC22-9B8E-40A4-A913-797312F141C9}"/>
              </a:ext>
            </a:extLst>
          </p:cNvPr>
          <p:cNvSpPr/>
          <p:nvPr userDrawn="1"/>
        </p:nvSpPr>
        <p:spPr>
          <a:xfrm rot="5400000" flipV="1">
            <a:off x="5168411" y="-165587"/>
            <a:ext cx="6858000" cy="718917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82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8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82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8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49279-0711-47DD-AB58-D501E30A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2338754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t"/>
          <a:lstStyle>
            <a:lvl1pPr algn="l">
              <a:lnSpc>
                <a:spcPct val="100000"/>
              </a:lnSpc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08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95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9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3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5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94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0932"/>
            <a:ext cx="10515600" cy="1325563"/>
          </a:xfrm>
        </p:spPr>
        <p:txBody>
          <a:bodyPr/>
          <a:lstStyle>
            <a:lvl1pPr algn="ctr"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23B726-209D-4554-B472-76CF768A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498183-2849-4ACD-A774-3B0DF4A2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8AD14-687C-4EAD-B4EA-8D6C86E27F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" y="5416548"/>
            <a:ext cx="1862366" cy="1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8" r:id="rId2"/>
    <p:sldLayoutId id="2147483709" r:id="rId3"/>
    <p:sldLayoutId id="2147483663" r:id="rId4"/>
    <p:sldLayoutId id="2147483710" r:id="rId5"/>
    <p:sldLayoutId id="2147483711" r:id="rId6"/>
    <p:sldLayoutId id="2147483712" r:id="rId7"/>
    <p:sldLayoutId id="2147483654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nl-NL" dirty="0" err="1"/>
              <a:t>Testing</a:t>
            </a:r>
            <a:r>
              <a:rPr lang="nl-NL"/>
              <a:t> 2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/>
              <a:t>Advanced Test Management</a:t>
            </a:r>
            <a:endParaRPr lang="en-US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37D8DC-3EDB-4CBE-ABE1-CF6C7DF88FD3}"/>
              </a:ext>
            </a:extLst>
          </p:cNvPr>
          <p:cNvSpPr/>
          <p:nvPr/>
        </p:nvSpPr>
        <p:spPr>
          <a:xfrm>
            <a:off x="738166" y="5876698"/>
            <a:ext cx="267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+mj-lt"/>
              </a:rPr>
              <a:t>@Inflectra  |  #</a:t>
            </a:r>
            <a:r>
              <a:rPr lang="en-US" dirty="0" err="1">
                <a:solidFill>
                  <a:prstClr val="black"/>
                </a:solidFill>
                <a:latin typeface="+mj-lt"/>
              </a:rPr>
              <a:t>InflectraCon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7F9AD1B3-4206-41E5-834D-5521A16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746" y="5972133"/>
            <a:ext cx="219420" cy="1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4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am I here?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/>
              <a:t>I 🧡 SpiraTest / </a:t>
            </a:r>
            <a:r>
              <a:rPr lang="en-US" sz="3200" err="1"/>
              <a:t>SpiraTeam</a:t>
            </a:r>
            <a:r>
              <a:rPr lang="en-US" sz="3200"/>
              <a:t> / </a:t>
            </a:r>
            <a:r>
              <a:rPr lang="en-US" sz="3200" err="1"/>
              <a:t>SpiraPlan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3757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🧡 with an ALM tool 🤔?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9E4C0A-4A8B-2542-B087-7568093A3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0" y="1690688"/>
            <a:ext cx="3454728" cy="2159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A4FC7AD-771E-DF43-BC27-0A8E17863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00" y="1690688"/>
            <a:ext cx="3456000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A98AA7F-88FC-804A-ACDE-31D94E41C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00" y="4332875"/>
            <a:ext cx="3456000" cy="216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687B4E-585F-3E4C-9DAD-BE184AC32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92" y="4332875"/>
            <a:ext cx="3456000" cy="2160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hoekige toelichting 15">
            <a:extLst>
              <a:ext uri="{FF2B5EF4-FFF2-40B4-BE49-F238E27FC236}">
                <a16:creationId xmlns:a16="http://schemas.microsoft.com/office/drawing/2014/main" id="{69FFC02E-EFD2-A045-BC85-747E06BD9987}"/>
              </a:ext>
            </a:extLst>
          </p:cNvPr>
          <p:cNvSpPr/>
          <p:nvPr/>
        </p:nvSpPr>
        <p:spPr>
          <a:xfrm>
            <a:off x="1140644" y="4209861"/>
            <a:ext cx="2191032" cy="679010"/>
          </a:xfrm>
          <a:prstGeom prst="wedgeRectCallout">
            <a:avLst>
              <a:gd name="adj1" fmla="val -7250"/>
              <a:gd name="adj2" fmla="val -256495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/>
              <a:t>I </a:t>
            </a:r>
            <a:r>
              <a:rPr lang="nl-NL" sz="1200" err="1"/>
              <a:t>Used</a:t>
            </a:r>
            <a:r>
              <a:rPr lang="nl-NL" sz="1200"/>
              <a:t> </a:t>
            </a:r>
            <a:r>
              <a:rPr lang="nl-NL" sz="1200" err="1"/>
              <a:t>Spira</a:t>
            </a:r>
            <a:r>
              <a:rPr lang="nl-NL" sz="1200"/>
              <a:t> </a:t>
            </a:r>
            <a:r>
              <a:rPr lang="nl-NL" sz="1200" err="1"/>
              <a:t>for</a:t>
            </a:r>
            <a:r>
              <a:rPr lang="nl-NL" sz="1200"/>
              <a:t> </a:t>
            </a:r>
            <a:r>
              <a:rPr lang="nl-NL" sz="1200" err="1"/>
              <a:t>All</a:t>
            </a:r>
            <a:r>
              <a:rPr lang="nl-NL" sz="1200"/>
              <a:t> </a:t>
            </a:r>
            <a:r>
              <a:rPr lang="nl-NL" sz="1200" err="1"/>
              <a:t>projects</a:t>
            </a:r>
            <a:r>
              <a:rPr lang="nl-NL" sz="1200"/>
              <a:t> </a:t>
            </a:r>
            <a:r>
              <a:rPr lang="nl-NL" sz="1200" err="1"/>
              <a:t>for</a:t>
            </a:r>
            <a:r>
              <a:rPr lang="nl-NL" sz="1200"/>
              <a:t> </a:t>
            </a:r>
            <a:r>
              <a:rPr lang="nl-NL" sz="1200" err="1"/>
              <a:t>all</a:t>
            </a:r>
            <a:r>
              <a:rPr lang="nl-NL" sz="1200"/>
              <a:t> </a:t>
            </a:r>
            <a:r>
              <a:rPr lang="nl-NL" sz="1200" err="1"/>
              <a:t>customers</a:t>
            </a:r>
            <a:r>
              <a:rPr lang="nl-NL" sz="1200"/>
              <a:t> </a:t>
            </a:r>
            <a:r>
              <a:rPr lang="nl-NL" sz="1200" err="1"/>
              <a:t>since</a:t>
            </a:r>
            <a:r>
              <a:rPr lang="nl-NL" sz="1200"/>
              <a:t> 2014</a:t>
            </a:r>
          </a:p>
        </p:txBody>
      </p:sp>
      <p:sp>
        <p:nvSpPr>
          <p:cNvPr id="17" name="Rechthoekige toelichting 16">
            <a:extLst>
              <a:ext uri="{FF2B5EF4-FFF2-40B4-BE49-F238E27FC236}">
                <a16:creationId xmlns:a16="http://schemas.microsoft.com/office/drawing/2014/main" id="{8BBC1589-D583-EC44-B950-BDCE9D8B81B8}"/>
              </a:ext>
            </a:extLst>
          </p:cNvPr>
          <p:cNvSpPr/>
          <p:nvPr/>
        </p:nvSpPr>
        <p:spPr>
          <a:xfrm>
            <a:off x="2121944" y="5248839"/>
            <a:ext cx="2060757" cy="679010"/>
          </a:xfrm>
          <a:prstGeom prst="wedgeRectCallout">
            <a:avLst>
              <a:gd name="adj1" fmla="val 126115"/>
              <a:gd name="adj2" fmla="val -366666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err="1"/>
              <a:t>Created</a:t>
            </a:r>
            <a:r>
              <a:rPr lang="nl-NL" sz="1200"/>
              <a:t> a </a:t>
            </a:r>
            <a:r>
              <a:rPr lang="nl-NL" sz="1200" err="1"/>
              <a:t>Spira</a:t>
            </a:r>
            <a:r>
              <a:rPr lang="nl-NL" sz="1200"/>
              <a:t> </a:t>
            </a:r>
            <a:r>
              <a:rPr lang="nl-NL" sz="1200" err="1"/>
              <a:t>backlog</a:t>
            </a:r>
            <a:r>
              <a:rPr lang="nl-NL" sz="1200"/>
              <a:t> </a:t>
            </a:r>
            <a:r>
              <a:rPr lang="nl-NL" sz="1200" err="1"/>
              <a:t>for</a:t>
            </a:r>
            <a:r>
              <a:rPr lang="nl-NL" sz="1200"/>
              <a:t> </a:t>
            </a:r>
            <a:r>
              <a:rPr lang="nl-NL" sz="1200" err="1"/>
              <a:t>creating</a:t>
            </a:r>
            <a:r>
              <a:rPr lang="nl-NL" sz="1200"/>
              <a:t> </a:t>
            </a:r>
            <a:r>
              <a:rPr lang="nl-NL" sz="1200" err="1"/>
              <a:t>my</a:t>
            </a:r>
            <a:r>
              <a:rPr lang="nl-NL" sz="1200"/>
              <a:t> </a:t>
            </a:r>
            <a:r>
              <a:rPr lang="nl-NL" sz="1200" err="1"/>
              <a:t>own</a:t>
            </a:r>
            <a:r>
              <a:rPr lang="nl-NL" sz="1200"/>
              <a:t> holding </a:t>
            </a:r>
            <a:r>
              <a:rPr lang="nl-NL" sz="1200" err="1"/>
              <a:t>and</a:t>
            </a:r>
            <a:r>
              <a:rPr lang="nl-NL" sz="1200"/>
              <a:t> </a:t>
            </a:r>
            <a:r>
              <a:rPr lang="nl-NL" sz="1200" err="1"/>
              <a:t>legal</a:t>
            </a:r>
            <a:r>
              <a:rPr lang="nl-NL" sz="1200"/>
              <a:t> </a:t>
            </a:r>
            <a:r>
              <a:rPr lang="nl-NL" sz="1200" err="1"/>
              <a:t>entities</a:t>
            </a:r>
            <a:endParaRPr lang="nl-NL" sz="1200"/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2D89241B-AD65-C249-B862-D2B69BEF9053}"/>
              </a:ext>
            </a:extLst>
          </p:cNvPr>
          <p:cNvGrpSpPr/>
          <p:nvPr/>
        </p:nvGrpSpPr>
        <p:grpSpPr>
          <a:xfrm>
            <a:off x="8341420" y="1690291"/>
            <a:ext cx="3456000" cy="2160000"/>
            <a:chOff x="8341420" y="1690291"/>
            <a:chExt cx="3456000" cy="2160000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4B7FC8FB-346B-894E-A451-9E25841DEC5E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420" y="1690291"/>
              <a:ext cx="3456000" cy="21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D88294F2-6A9F-5D4F-BAD3-BB3D6887B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2" t="13563" r="25443" b="6402"/>
            <a:stretch/>
          </p:blipFill>
          <p:spPr>
            <a:xfrm>
              <a:off x="8440514" y="2668601"/>
              <a:ext cx="796605" cy="1080000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909EA050-E72B-3349-8792-84063D05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94422" y="1889713"/>
              <a:ext cx="1080000" cy="810000"/>
            </a:xfrm>
            <a:prstGeom prst="rect">
              <a:avLst/>
            </a:prstGeom>
          </p:spPr>
        </p:pic>
      </p:grpSp>
      <p:sp>
        <p:nvSpPr>
          <p:cNvPr id="18" name="Rechthoekige toelichting 17">
            <a:extLst>
              <a:ext uri="{FF2B5EF4-FFF2-40B4-BE49-F238E27FC236}">
                <a16:creationId xmlns:a16="http://schemas.microsoft.com/office/drawing/2014/main" id="{142E9E33-CA75-9949-B616-B5AB15C26D80}"/>
              </a:ext>
            </a:extLst>
          </p:cNvPr>
          <p:cNvSpPr/>
          <p:nvPr/>
        </p:nvSpPr>
        <p:spPr>
          <a:xfrm>
            <a:off x="9975617" y="769989"/>
            <a:ext cx="2060757" cy="679010"/>
          </a:xfrm>
          <a:prstGeom prst="wedgeRectCallout">
            <a:avLst>
              <a:gd name="adj1" fmla="val -25453"/>
              <a:gd name="adj2" fmla="val 15200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/>
              <a:t>Even (re)building a </a:t>
            </a:r>
            <a:r>
              <a:rPr lang="nl-NL" sz="1200" err="1"/>
              <a:t>boat</a:t>
            </a:r>
            <a:r>
              <a:rPr lang="nl-NL" sz="1200"/>
              <a:t> </a:t>
            </a:r>
            <a:r>
              <a:rPr lang="nl-NL" sz="1200" err="1"/>
              <a:t>for</a:t>
            </a:r>
            <a:r>
              <a:rPr lang="nl-NL" sz="1200"/>
              <a:t> </a:t>
            </a:r>
            <a:r>
              <a:rPr lang="nl-NL" sz="1200" err="1"/>
              <a:t>my</a:t>
            </a:r>
            <a:r>
              <a:rPr lang="nl-NL" sz="1200"/>
              <a:t> family </a:t>
            </a:r>
            <a:r>
              <a:rPr lang="nl-NL" sz="1200" err="1"/>
              <a:t>using</a:t>
            </a:r>
            <a:r>
              <a:rPr lang="nl-NL" sz="1200"/>
              <a:t> </a:t>
            </a:r>
            <a:r>
              <a:rPr lang="nl-NL" sz="1200" err="1"/>
              <a:t>Spira</a:t>
            </a:r>
            <a:r>
              <a:rPr lang="nl-NL" sz="1200"/>
              <a:t> as a scrumboard</a:t>
            </a:r>
          </a:p>
        </p:txBody>
      </p:sp>
    </p:spTree>
    <p:extLst>
      <p:ext uri="{BB962C8B-B14F-4D97-AF65-F5344CB8AC3E}">
        <p14:creationId xmlns:p14="http://schemas.microsoft.com/office/powerpoint/2010/main" val="299035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am I here?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>
                <a:solidFill>
                  <a:srgbClr val="FDCB26"/>
                </a:solidFill>
              </a:rPr>
              <a:t>I 🧡 SpiraTest / </a:t>
            </a:r>
            <a:r>
              <a:rPr lang="en-US" sz="3200" err="1">
                <a:solidFill>
                  <a:srgbClr val="FDCB26"/>
                </a:solidFill>
              </a:rPr>
              <a:t>SpiraTeam</a:t>
            </a:r>
            <a:r>
              <a:rPr lang="en-US" sz="3200">
                <a:solidFill>
                  <a:srgbClr val="FDCB26"/>
                </a:solidFill>
              </a:rPr>
              <a:t> / </a:t>
            </a:r>
            <a:r>
              <a:rPr lang="en-US" sz="3200" err="1">
                <a:solidFill>
                  <a:srgbClr val="FDCB26"/>
                </a:solidFill>
              </a:rPr>
              <a:t>SpiraPlan</a:t>
            </a:r>
            <a:endParaRPr lang="en-US" sz="3200">
              <a:solidFill>
                <a:srgbClr val="FDCB2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15 projects / 4 multinational organizations / waterfall to scrum and back</a:t>
            </a:r>
          </a:p>
        </p:txBody>
      </p:sp>
    </p:spTree>
    <p:extLst>
      <p:ext uri="{BB962C8B-B14F-4D97-AF65-F5344CB8AC3E}">
        <p14:creationId xmlns:p14="http://schemas.microsoft.com/office/powerpoint/2010/main" val="357090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Spira</a:t>
            </a:r>
            <a:r>
              <a:rPr lang="en-US"/>
              <a:t> fits all </a:t>
            </a:r>
            <a:r>
              <a:rPr lang="en-US">
                <a:sym typeface="Wingdings" pitchFamily="2" charset="2"/>
              </a:rPr>
              <a:t> context</a:t>
            </a:r>
            <a:endParaRPr lang="en-US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A7D65F-5B1C-2E4C-A577-82F946231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40000" lnSpcReduction="20000"/>
          </a:bodyPr>
          <a:lstStyle/>
          <a:p>
            <a:pPr marL="0" indent="0">
              <a:buNone/>
            </a:pPr>
            <a:r>
              <a:rPr lang="en-US"/>
              <a:t>USP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SaaS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Platform and tool independent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Always traceable, always consistent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Integrated ALM solution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Fully adaptable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Value for money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Backwards compatible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Projects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Infrastructural projects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Implementations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IaaS and SaaS migrations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Mergers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Immense volumes of artifacts and users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Running projects and regular business</a:t>
            </a:r>
          </a:p>
          <a:p>
            <a:pPr marL="717550" indent="-717550">
              <a:buFont typeface=".Apple Color Emoji UI"/>
              <a:buChar char="✅"/>
            </a:pPr>
            <a:r>
              <a:rPr lang="en-US"/>
              <a:t>Non-IT projects</a:t>
            </a:r>
          </a:p>
        </p:txBody>
      </p:sp>
    </p:spTree>
    <p:extLst>
      <p:ext uri="{BB962C8B-B14F-4D97-AF65-F5344CB8AC3E}">
        <p14:creationId xmlns:p14="http://schemas.microsoft.com/office/powerpoint/2010/main" val="16304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Spira</a:t>
            </a:r>
            <a:r>
              <a:rPr lang="en-US"/>
              <a:t> fits all </a:t>
            </a:r>
            <a:r>
              <a:rPr lang="en-US">
                <a:sym typeface="Wingdings" pitchFamily="2" charset="2"/>
              </a:rPr>
              <a:t> Methodology</a:t>
            </a:r>
            <a:endParaRPr lang="en-US"/>
          </a:p>
        </p:txBody>
      </p:sp>
      <p:graphicFrame>
        <p:nvGraphicFramePr>
          <p:cNvPr id="4" name="Tijdelijke aanduiding voor inhoud 6">
            <a:extLst>
              <a:ext uri="{FF2B5EF4-FFF2-40B4-BE49-F238E27FC236}">
                <a16:creationId xmlns:a16="http://schemas.microsoft.com/office/drawing/2014/main" id="{5915274C-B440-064F-8330-B2748227F2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966069"/>
              </p:ext>
            </p:extLst>
          </p:nvPr>
        </p:nvGraphicFramePr>
        <p:xfrm>
          <a:off x="960749" y="1598589"/>
          <a:ext cx="10515600" cy="498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6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EB7EF0-0D15-5340-8CC3-F6CEF9EB1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F5EB7EF0-0D15-5340-8CC3-F6CEF9EB1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F5EB7EF0-0D15-5340-8CC3-F6CEF9EB1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FDF96F-288F-674D-AB33-22F82E055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0BFDF96F-288F-674D-AB33-22F82E055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0BFDF96F-288F-674D-AB33-22F82E055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9C2D96-056F-9D42-B4D7-95DDC6E5C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3F9C2D96-056F-9D42-B4D7-95DDC6E5C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3F9C2D96-056F-9D42-B4D7-95DDC6E5C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1F82B1-DE24-CF44-A6C5-DDBDAB5DD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1F1F82B1-DE24-CF44-A6C5-DDBDAB5DD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1F1F82B1-DE24-CF44-A6C5-DDBDAB5DD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A542BF-69FB-BE45-9963-B9082EB85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1AA542BF-69FB-BE45-9963-B9082EB85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1AA542BF-69FB-BE45-9963-B9082EB85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79148-D557-F344-96DE-FD039002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61D79148-D557-F344-96DE-FD039002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61D79148-D557-F344-96DE-FD039002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DA8D09-3593-7040-868B-0BCB8AC81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70DA8D09-3593-7040-868B-0BCB8AC81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70DA8D09-3593-7040-868B-0BCB8AC81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9FE54C-BEFD-E644-B57B-45A34A20E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9B9FE54C-BEFD-E644-B57B-45A34A20E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9B9FE54C-BEFD-E644-B57B-45A34A20E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60BF8-CDF1-574C-90EF-10838D70A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12460BF8-CDF1-574C-90EF-10838D70A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12460BF8-CDF1-574C-90EF-10838D70A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57028B-F2F6-2D48-9DD9-6C8AC0FA0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257028B-F2F6-2D48-9DD9-6C8AC0FA0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8257028B-F2F6-2D48-9DD9-6C8AC0FA0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176F32-30AB-024D-89C0-DEEE8716A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BE176F32-30AB-024D-89C0-DEEE8716A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BE176F32-30AB-024D-89C0-DEEE8716A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0053B2-B4B8-D746-90EA-BCC793924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8C0053B2-B4B8-D746-90EA-BCC793924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8C0053B2-B4B8-D746-90EA-BCC793924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59B47-A509-BC4A-8137-25B5EF21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8859B47-A509-BC4A-8137-25B5EF21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8859B47-A509-BC4A-8137-25B5EF21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741111-33F5-8B47-974F-C7B6FC6F6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C4741111-33F5-8B47-974F-C7B6FC6F6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C4741111-33F5-8B47-974F-C7B6FC6F6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4D773A-3DF4-584C-82D3-A3F4329FB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6E4D773A-3DF4-584C-82D3-A3F4329FB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6E4D773A-3DF4-584C-82D3-A3F4329FB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94AAA-1B07-2940-B09A-281C5947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E4A94AAA-1B07-2940-B09A-281C5947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E4A94AAA-1B07-2940-B09A-281C5947A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E0F692-2458-2447-B74A-981009EAD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21E0F692-2458-2447-B74A-981009EAD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21E0F692-2458-2447-B74A-981009EAD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50B513-95C3-0947-8ED4-EE65A30A4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850B513-95C3-0947-8ED4-EE65A30A4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850B513-95C3-0947-8ED4-EE65A30A4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6820F0-9547-D249-AC16-BD50B0A74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0B6820F0-9547-D249-AC16-BD50B0A74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0B6820F0-9547-D249-AC16-BD50B0A74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788C4F-8411-EC4C-8FF1-A19B34FB2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B0788C4F-8411-EC4C-8FF1-A19B34FB2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B0788C4F-8411-EC4C-8FF1-A19B34FB2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0109D-B91B-2648-8F8F-8BECB5045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CFB0109D-B91B-2648-8F8F-8BECB5045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CFB0109D-B91B-2648-8F8F-8BECB5045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88B16F-C8D6-0843-88A0-83196E87D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D688B16F-C8D6-0843-88A0-83196E87D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D688B16F-C8D6-0843-88A0-83196E87D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88A70B-78C0-A94C-930F-147C5A1E8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5888A70B-78C0-A94C-930F-147C5A1E8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5888A70B-78C0-A94C-930F-147C5A1E8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29FCE9-C866-834B-ADCB-D3B265AB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BF29FCE9-C866-834B-ADCB-D3B265AB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BF29FCE9-C866-834B-ADCB-D3B265AB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89C810-B5EC-4249-81C5-87BD6B945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1089C810-B5EC-4249-81C5-87BD6B945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1089C810-B5EC-4249-81C5-87BD6B945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49C4E3-0F71-FB46-B9F7-40B464941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2B49C4E3-0F71-FB46-B9F7-40B464941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2B49C4E3-0F71-FB46-B9F7-40B464941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A76790-DEA3-EF47-9B95-D7F996EB4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6FA76790-DEA3-EF47-9B95-D7F996EB4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6FA76790-DEA3-EF47-9B95-D7F996EB4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764B07-DB99-DA4D-BDE0-08178CC81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C6764B07-DB99-DA4D-BDE0-08178CC81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>
                                            <p:graphicEl>
                                              <a:dgm id="{C6764B07-DB99-DA4D-BDE0-08178CC81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0E3B6D-835D-4541-BED6-A4C725C6F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C60E3B6D-835D-4541-BED6-A4C725C6F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C60E3B6D-835D-4541-BED6-A4C725C6F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EE71E2-9C6C-1F40-863F-E1DBADC1C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53EE71E2-9C6C-1F40-863F-E1DBADC1C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53EE71E2-9C6C-1F40-863F-E1DBADC1C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BD6F43-83A9-2448-89BE-5FA47D24A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69BD6F43-83A9-2448-89BE-5FA47D24A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69BD6F43-83A9-2448-89BE-5FA47D24A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D9839-901D-F947-8EB4-EAC357869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757D9839-901D-F947-8EB4-EAC357869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57D9839-901D-F947-8EB4-EAC357869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EB2521-7E4B-B742-AC09-55CF90A93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E3EB2521-7E4B-B742-AC09-55CF90A93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E3EB2521-7E4B-B742-AC09-55CF90A93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EA0496-43AB-4E43-9C52-8536F9D3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35EA0496-43AB-4E43-9C52-8536F9D3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35EA0496-43AB-4E43-9C52-8536F9D37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DA9E9F-E503-DB41-A9FC-FFCDEB69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57DA9E9F-E503-DB41-A9FC-FFCDEB69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57DA9E9F-E503-DB41-A9FC-FFCDEB69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6F9C77-CDDB-3246-AC80-C2D67E28E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366F9C77-CDDB-3246-AC80-C2D67E28E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366F9C77-CDDB-3246-AC80-C2D67E28E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am I here?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>
                <a:solidFill>
                  <a:srgbClr val="FDCB26"/>
                </a:solidFill>
              </a:rPr>
              <a:t>I 🧡 SpiraTest / </a:t>
            </a:r>
            <a:r>
              <a:rPr lang="en-US" sz="3200" err="1">
                <a:solidFill>
                  <a:srgbClr val="FDCB26"/>
                </a:solidFill>
              </a:rPr>
              <a:t>SpiraTeam</a:t>
            </a:r>
            <a:r>
              <a:rPr lang="en-US" sz="3200">
                <a:solidFill>
                  <a:srgbClr val="FDCB26"/>
                </a:solidFill>
              </a:rPr>
              <a:t> / </a:t>
            </a:r>
            <a:r>
              <a:rPr lang="en-US" sz="3200" err="1">
                <a:solidFill>
                  <a:srgbClr val="FDCB26"/>
                </a:solidFill>
              </a:rPr>
              <a:t>SpiraPlan</a:t>
            </a:r>
            <a:endParaRPr lang="en-US" sz="3200">
              <a:solidFill>
                <a:srgbClr val="FDCB2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>
                <a:solidFill>
                  <a:srgbClr val="FDCB26"/>
                </a:solidFill>
              </a:rPr>
              <a:t>15 projects / 4 multinational organizations / waterfall to scrum and back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Certified solution provider for </a:t>
            </a:r>
            <a:r>
              <a:rPr lang="en-US" sz="3200" err="1"/>
              <a:t>Inflectra</a:t>
            </a:r>
            <a:r>
              <a:rPr lang="en-US" sz="3200"/>
              <a:t> </a:t>
            </a:r>
            <a:r>
              <a:rPr lang="en-US" sz="3200" err="1"/>
              <a:t>BeNeLux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6127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Robust-IT and </a:t>
            </a:r>
            <a:r>
              <a:rPr lang="en-US" err="1"/>
              <a:t>Inflectra</a:t>
            </a:r>
            <a:endParaRPr lang="en-US"/>
          </a:p>
        </p:txBody>
      </p:sp>
      <p:pic>
        <p:nvPicPr>
          <p:cNvPr id="6" name="Tijdelijke aanduiding voor inhoud 7">
            <a:extLst>
              <a:ext uri="{FF2B5EF4-FFF2-40B4-BE49-F238E27FC236}">
                <a16:creationId xmlns:a16="http://schemas.microsoft.com/office/drawing/2014/main" id="{A07B0DE7-9469-E843-8B40-CF8CD06A0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602" y="1475722"/>
            <a:ext cx="10515600" cy="389953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827B54A-6034-B441-AE7F-06E1204A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802" y="3978470"/>
            <a:ext cx="7200000" cy="227484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77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 fontScale="90000"/>
          </a:bodyPr>
          <a:lstStyle/>
          <a:p>
            <a:r>
              <a:rPr lang="en-US" sz="6000"/>
              <a:t>Advanced test management techniques</a:t>
            </a:r>
          </a:p>
        </p:txBody>
      </p:sp>
    </p:spTree>
    <p:extLst>
      <p:ext uri="{BB962C8B-B14F-4D97-AF65-F5344CB8AC3E}">
        <p14:creationId xmlns:p14="http://schemas.microsoft.com/office/powerpoint/2010/main" val="113035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575DA-5CB1-F740-95E4-E0C1DEDF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Start with configuration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D560DEE-6267-4247-8153-8A3B50017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690688"/>
            <a:ext cx="7735712" cy="435133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ijl rechts 6">
            <a:extLst>
              <a:ext uri="{FF2B5EF4-FFF2-40B4-BE49-F238E27FC236}">
                <a16:creationId xmlns:a16="http://schemas.microsoft.com/office/drawing/2014/main" id="{F968532B-6BE6-6D42-8491-546FFBE2F4CD}"/>
              </a:ext>
            </a:extLst>
          </p:cNvPr>
          <p:cNvSpPr/>
          <p:nvPr/>
        </p:nvSpPr>
        <p:spPr>
          <a:xfrm>
            <a:off x="9872133" y="1614488"/>
            <a:ext cx="635000" cy="290512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9E3CDF2-2291-FD47-B125-F2BD1006B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550987"/>
            <a:ext cx="4152900" cy="37465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Components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01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0CBECD-E922-4677-96BA-F5358AF32FD2}"/>
              </a:ext>
            </a:extLst>
          </p:cNvPr>
          <p:cNvSpPr/>
          <p:nvPr/>
        </p:nvSpPr>
        <p:spPr>
          <a:xfrm>
            <a:off x="5495175" y="2501114"/>
            <a:ext cx="6542843" cy="40393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pPr algn="l"/>
            <a:r>
              <a:rPr lang="en-US" dirty="0"/>
              <a:t>Remco </a:t>
            </a:r>
            <a:r>
              <a:rPr lang="en-US" dirty="0" err="1"/>
              <a:t>Putker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+mj-lt"/>
              </a:rPr>
              <a:t>Owner, Robust-IT</a:t>
            </a:r>
          </a:p>
          <a:p>
            <a:r>
              <a:rPr lang="en-US" sz="5400" dirty="0"/>
              <a:t>Program Manager, EY</a:t>
            </a:r>
            <a:endParaRPr lang="en-US" sz="5400" dirty="0">
              <a:latin typeface="+mj-l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232C0B-09EA-1149-83A3-2FAE7C29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782" y="2967732"/>
            <a:ext cx="2858400" cy="2858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8B85C8-3CDD-42AE-9681-0498E95B6E4A}"/>
              </a:ext>
            </a:extLst>
          </p:cNvPr>
          <p:cNvGrpSpPr/>
          <p:nvPr/>
        </p:nvGrpSpPr>
        <p:grpSpPr>
          <a:xfrm>
            <a:off x="8947829" y="5826132"/>
            <a:ext cx="2851644" cy="344034"/>
            <a:chOff x="8540882" y="5817762"/>
            <a:chExt cx="2851644" cy="344034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40C0F724-62A8-4204-A984-6705C8C99C8B}"/>
                </a:ext>
              </a:extLst>
            </p:cNvPr>
            <p:cNvSpPr txBox="1">
              <a:spLocks/>
            </p:cNvSpPr>
            <p:nvPr/>
          </p:nvSpPr>
          <p:spPr>
            <a:xfrm>
              <a:off x="8677922" y="5817762"/>
              <a:ext cx="2714604" cy="3440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6000" kern="1200">
                  <a:solidFill>
                    <a:schemeClr val="tx1"/>
                  </a:solidFill>
                  <a:latin typeface="+mj-lt"/>
                  <a:ea typeface="+mn-ea"/>
                  <a:cs typeface="Kanit" panose="00000500000000000000" pitchFamily="2" charset="-34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Kanit" panose="00000500000000000000" pitchFamily="2" charset="-34"/>
                  <a:ea typeface="+mn-ea"/>
                  <a:cs typeface="Kanit" panose="00000500000000000000" pitchFamily="2" charset="-34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 dirty="0">
                <a:latin typeface="+mn-lt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EB3BC08-7131-43B8-ADCF-5C6B0FE1F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40882" y="5901064"/>
              <a:ext cx="219420" cy="17846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DBBA12B-7B7C-4823-9D40-77498D42228B}"/>
              </a:ext>
            </a:extLst>
          </p:cNvPr>
          <p:cNvSpPr txBox="1">
            <a:spLocks/>
          </p:cNvSpPr>
          <p:nvPr/>
        </p:nvSpPr>
        <p:spPr>
          <a:xfrm>
            <a:off x="9084869" y="5826132"/>
            <a:ext cx="1231794" cy="33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en-US" sz="1600" b="0" dirty="0"/>
              <a:t>@</a:t>
            </a:r>
            <a:r>
              <a:rPr lang="en-US" sz="1600" b="0" dirty="0" err="1"/>
              <a:t>RPutker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05625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Planning options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E0624B3-46F8-DF47-8364-E9141C11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69" y="987425"/>
            <a:ext cx="4433237" cy="487362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Pijl rechts 8">
            <a:extLst>
              <a:ext uri="{FF2B5EF4-FFF2-40B4-BE49-F238E27FC236}">
                <a16:creationId xmlns:a16="http://schemas.microsoft.com/office/drawing/2014/main" id="{2D7FB9B6-7E8E-1A4B-8D30-E132E5667EC6}"/>
              </a:ext>
            </a:extLst>
          </p:cNvPr>
          <p:cNvSpPr/>
          <p:nvPr/>
        </p:nvSpPr>
        <p:spPr>
          <a:xfrm>
            <a:off x="8077200" y="5153554"/>
            <a:ext cx="635000" cy="290512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chemeClr val="dk1"/>
              </a:solidFill>
            </a:endParaRPr>
          </a:p>
        </p:txBody>
      </p:sp>
      <p:sp>
        <p:nvSpPr>
          <p:cNvPr id="10" name="Pijl rechts 9">
            <a:extLst>
              <a:ext uri="{FF2B5EF4-FFF2-40B4-BE49-F238E27FC236}">
                <a16:creationId xmlns:a16="http://schemas.microsoft.com/office/drawing/2014/main" id="{1333B35A-118F-2240-B2D6-E41074925AE7}"/>
              </a:ext>
            </a:extLst>
          </p:cNvPr>
          <p:cNvSpPr/>
          <p:nvPr/>
        </p:nvSpPr>
        <p:spPr>
          <a:xfrm>
            <a:off x="8077200" y="2545821"/>
            <a:ext cx="635000" cy="290512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Artifact</a:t>
            </a:r>
            <a:r>
              <a:rPr lang="nl-NL"/>
              <a:t> type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BA7C7C1-C886-FE46-9152-E8F3FE78C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989012"/>
            <a:ext cx="5016500" cy="2514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173C403-D075-D842-94B6-3EC3828CA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057400"/>
            <a:ext cx="5130800" cy="35179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2262445-67A2-9441-AE81-174B048AF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63" y="2463800"/>
            <a:ext cx="5054600" cy="27051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8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Incident status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6C3884F-DF82-5C44-B4AD-612E8199C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8" y="2154237"/>
            <a:ext cx="5003800" cy="25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968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Incident workflow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799BB67-A50D-D940-8771-A15C457CB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8" y="1119187"/>
            <a:ext cx="5600700" cy="46101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hoekige toelichting 8">
            <a:extLst>
              <a:ext uri="{FF2B5EF4-FFF2-40B4-BE49-F238E27FC236}">
                <a16:creationId xmlns:a16="http://schemas.microsoft.com/office/drawing/2014/main" id="{FC7EE5DE-2D68-BB4E-ABB8-95088B734C18}"/>
              </a:ext>
            </a:extLst>
          </p:cNvPr>
          <p:cNvSpPr/>
          <p:nvPr/>
        </p:nvSpPr>
        <p:spPr>
          <a:xfrm>
            <a:off x="5468938" y="6045198"/>
            <a:ext cx="925222" cy="473385"/>
          </a:xfrm>
          <a:prstGeom prst="wedgeRectCallout">
            <a:avLst>
              <a:gd name="adj1" fmla="val -2675"/>
              <a:gd name="adj2" fmla="val -133086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/>
              <a:t>Start status</a:t>
            </a:r>
          </a:p>
        </p:txBody>
      </p:sp>
      <p:sp>
        <p:nvSpPr>
          <p:cNvPr id="10" name="Rechthoekige toelichting 9">
            <a:extLst>
              <a:ext uri="{FF2B5EF4-FFF2-40B4-BE49-F238E27FC236}">
                <a16:creationId xmlns:a16="http://schemas.microsoft.com/office/drawing/2014/main" id="{165C24FF-17AB-3145-AEA5-3E907FA62B60}"/>
              </a:ext>
            </a:extLst>
          </p:cNvPr>
          <p:cNvSpPr/>
          <p:nvPr/>
        </p:nvSpPr>
        <p:spPr>
          <a:xfrm>
            <a:off x="6874404" y="6045198"/>
            <a:ext cx="1024995" cy="473385"/>
          </a:xfrm>
          <a:prstGeom prst="wedgeRectCallout">
            <a:avLst>
              <a:gd name="adj1" fmla="val -2675"/>
              <a:gd name="adj2" fmla="val -133086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err="1"/>
              <a:t>Transitions</a:t>
            </a:r>
            <a:endParaRPr lang="nl-NL" sz="1200"/>
          </a:p>
        </p:txBody>
      </p:sp>
      <p:sp>
        <p:nvSpPr>
          <p:cNvPr id="11" name="Rechthoekige toelichting 10">
            <a:extLst>
              <a:ext uri="{FF2B5EF4-FFF2-40B4-BE49-F238E27FC236}">
                <a16:creationId xmlns:a16="http://schemas.microsoft.com/office/drawing/2014/main" id="{36F65B6B-7C5A-C44F-9A4C-48117A2FFADB}"/>
              </a:ext>
            </a:extLst>
          </p:cNvPr>
          <p:cNvSpPr/>
          <p:nvPr/>
        </p:nvSpPr>
        <p:spPr>
          <a:xfrm>
            <a:off x="8245715" y="6045198"/>
            <a:ext cx="925222" cy="473385"/>
          </a:xfrm>
          <a:prstGeom prst="wedgeRectCallout">
            <a:avLst>
              <a:gd name="adj1" fmla="val -29213"/>
              <a:gd name="adj2" fmla="val -125932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/>
              <a:t>End status</a:t>
            </a:r>
          </a:p>
        </p:txBody>
      </p:sp>
    </p:spTree>
    <p:extLst>
      <p:ext uri="{BB962C8B-B14F-4D97-AF65-F5344CB8AC3E}">
        <p14:creationId xmlns:p14="http://schemas.microsoft.com/office/powerpoint/2010/main" val="1318034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Incident workflow status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379EA12-9B5A-EA45-8DA4-E1881B7FF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40" y="987425"/>
            <a:ext cx="3336896" cy="487362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hoekige toelichting 11">
            <a:extLst>
              <a:ext uri="{FF2B5EF4-FFF2-40B4-BE49-F238E27FC236}">
                <a16:creationId xmlns:a16="http://schemas.microsoft.com/office/drawing/2014/main" id="{A9855B79-9D87-5E49-A219-0B2E421A7062}"/>
              </a:ext>
            </a:extLst>
          </p:cNvPr>
          <p:cNvSpPr/>
          <p:nvPr/>
        </p:nvSpPr>
        <p:spPr>
          <a:xfrm>
            <a:off x="10582805" y="3022598"/>
            <a:ext cx="925222" cy="473385"/>
          </a:xfrm>
          <a:prstGeom prst="wedgeRectCallout">
            <a:avLst>
              <a:gd name="adj1" fmla="val -214977"/>
              <a:gd name="adj2" fmla="val 49345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/>
              <a:t>Field </a:t>
            </a:r>
            <a:r>
              <a:rPr lang="nl-NL" sz="1200" err="1"/>
              <a:t>properties</a:t>
            </a:r>
            <a:endParaRPr lang="nl-NL" sz="1200"/>
          </a:p>
        </p:txBody>
      </p:sp>
    </p:spTree>
    <p:extLst>
      <p:ext uri="{BB962C8B-B14F-4D97-AF65-F5344CB8AC3E}">
        <p14:creationId xmlns:p14="http://schemas.microsoft.com/office/powerpoint/2010/main" val="1855065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Incident workflow </a:t>
            </a:r>
            <a:r>
              <a:rPr lang="nl-NL" err="1"/>
              <a:t>transitions</a:t>
            </a:r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4D29671-92E1-AF40-9BEA-09EB2F2D2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62" y="987425"/>
            <a:ext cx="3120251" cy="487362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hoekige toelichting 8">
            <a:extLst>
              <a:ext uri="{FF2B5EF4-FFF2-40B4-BE49-F238E27FC236}">
                <a16:creationId xmlns:a16="http://schemas.microsoft.com/office/drawing/2014/main" id="{56682700-200D-8D4B-A372-5BC011CCEBF7}"/>
              </a:ext>
            </a:extLst>
          </p:cNvPr>
          <p:cNvSpPr/>
          <p:nvPr/>
        </p:nvSpPr>
        <p:spPr>
          <a:xfrm>
            <a:off x="10193337" y="1913465"/>
            <a:ext cx="1067329" cy="473385"/>
          </a:xfrm>
          <a:prstGeom prst="wedgeRectCallout">
            <a:avLst>
              <a:gd name="adj1" fmla="val -143600"/>
              <a:gd name="adj2" fmla="val -73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err="1"/>
              <a:t>Custom</a:t>
            </a:r>
            <a:r>
              <a:rPr lang="nl-NL" sz="1200"/>
              <a:t> </a:t>
            </a:r>
            <a:r>
              <a:rPr lang="nl-NL" sz="1200" err="1"/>
              <a:t>notification</a:t>
            </a:r>
            <a:endParaRPr lang="nl-NL" sz="1200"/>
          </a:p>
        </p:txBody>
      </p:sp>
      <p:sp>
        <p:nvSpPr>
          <p:cNvPr id="10" name="Rechthoekige toelichting 9">
            <a:extLst>
              <a:ext uri="{FF2B5EF4-FFF2-40B4-BE49-F238E27FC236}">
                <a16:creationId xmlns:a16="http://schemas.microsoft.com/office/drawing/2014/main" id="{07DFCAEB-8342-B949-847D-2B54719E0810}"/>
              </a:ext>
            </a:extLst>
          </p:cNvPr>
          <p:cNvSpPr/>
          <p:nvPr/>
        </p:nvSpPr>
        <p:spPr>
          <a:xfrm>
            <a:off x="10193337" y="3187544"/>
            <a:ext cx="1067329" cy="473385"/>
          </a:xfrm>
          <a:prstGeom prst="wedgeRectCallout">
            <a:avLst>
              <a:gd name="adj1" fmla="val -143600"/>
              <a:gd name="adj2" fmla="val -73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err="1"/>
              <a:t>Who</a:t>
            </a:r>
            <a:r>
              <a:rPr lang="nl-NL" sz="1200"/>
              <a:t> </a:t>
            </a:r>
            <a:r>
              <a:rPr lang="nl-NL" sz="1200" err="1"/>
              <a:t>can</a:t>
            </a:r>
            <a:r>
              <a:rPr lang="nl-NL" sz="1200"/>
              <a:t> </a:t>
            </a:r>
            <a:r>
              <a:rPr lang="nl-NL" sz="1200" err="1"/>
              <a:t>execute</a:t>
            </a:r>
            <a:r>
              <a:rPr lang="nl-NL" sz="1200"/>
              <a:t>?</a:t>
            </a:r>
          </a:p>
        </p:txBody>
      </p:sp>
      <p:sp>
        <p:nvSpPr>
          <p:cNvPr id="11" name="Rechthoekige toelichting 10">
            <a:extLst>
              <a:ext uri="{FF2B5EF4-FFF2-40B4-BE49-F238E27FC236}">
                <a16:creationId xmlns:a16="http://schemas.microsoft.com/office/drawing/2014/main" id="{5F1E4CB2-A89A-7E4E-AD8F-D56F92BAB067}"/>
              </a:ext>
            </a:extLst>
          </p:cNvPr>
          <p:cNvSpPr/>
          <p:nvPr/>
        </p:nvSpPr>
        <p:spPr>
          <a:xfrm>
            <a:off x="10193337" y="4830077"/>
            <a:ext cx="1067329" cy="473385"/>
          </a:xfrm>
          <a:prstGeom prst="wedgeRectCallout">
            <a:avLst>
              <a:gd name="adj1" fmla="val -143600"/>
              <a:gd name="adj2" fmla="val -73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err="1"/>
              <a:t>Who</a:t>
            </a:r>
            <a:r>
              <a:rPr lang="nl-NL" sz="1200"/>
              <a:t> is </a:t>
            </a:r>
            <a:r>
              <a:rPr lang="nl-NL" sz="1200" err="1"/>
              <a:t>notified</a:t>
            </a:r>
            <a:r>
              <a:rPr lang="nl-NL" sz="12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7870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Incident workflow </a:t>
            </a:r>
            <a:r>
              <a:rPr lang="nl-NL" err="1"/>
              <a:t>example</a:t>
            </a:r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CCFEE7F-B885-9A47-9C07-B5178EA779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4" y="1930399"/>
            <a:ext cx="7089775" cy="3039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434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High level </a:t>
            </a:r>
            <a:r>
              <a:rPr lang="nl-NL" err="1"/>
              <a:t>notification</a:t>
            </a:r>
            <a:r>
              <a:rPr lang="nl-NL"/>
              <a:t> </a:t>
            </a:r>
            <a:r>
              <a:rPr lang="nl-NL" err="1"/>
              <a:t>settings</a:t>
            </a:r>
            <a:endParaRPr lang="nl-NL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94FDC2A0-4AD2-454D-977B-3E35E1C37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8" y="1836737"/>
            <a:ext cx="5080000" cy="3175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118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F63E-A509-3646-8460-3169462F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Configuration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03CA65-FBC5-5949-A379-CF3F2CD2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Components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Planning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Artifact</a:t>
            </a:r>
            <a:r>
              <a:rPr lang="nl-NL">
                <a:solidFill>
                  <a:srgbClr val="FDCB26"/>
                </a:solidFill>
              </a:rPr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Incident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High level </a:t>
            </a:r>
            <a:r>
              <a:rPr lang="nl-NL" err="1">
                <a:solidFill>
                  <a:srgbClr val="FDCB26"/>
                </a:solidFill>
              </a:rPr>
              <a:t>notification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settings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Setup </a:t>
            </a:r>
            <a:r>
              <a:rPr lang="nl-NL" err="1"/>
              <a:t>the</a:t>
            </a:r>
            <a:r>
              <a:rPr lang="nl-NL"/>
              <a:t> team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9D22F5A-1E19-014F-9C17-026F616C3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38" y="1843087"/>
            <a:ext cx="5016500" cy="31623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621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 fontScale="90000"/>
          </a:bodyPr>
          <a:lstStyle/>
          <a:p>
            <a:r>
              <a:rPr lang="en-US" sz="6000"/>
              <a:t>Manage requirements and release test case coverage</a:t>
            </a:r>
          </a:p>
        </p:txBody>
      </p:sp>
    </p:spTree>
    <p:extLst>
      <p:ext uri="{BB962C8B-B14F-4D97-AF65-F5344CB8AC3E}">
        <p14:creationId xmlns:p14="http://schemas.microsoft.com/office/powerpoint/2010/main" val="316525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Aims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Advanced test management techniques</a:t>
            </a:r>
          </a:p>
          <a:p>
            <a:pPr marL="0" indent="0">
              <a:buNone/>
            </a:pPr>
            <a:r>
              <a:rPr lang="en-US" sz="3200"/>
              <a:t>Manage requirements and release test case coverage</a:t>
            </a:r>
          </a:p>
          <a:p>
            <a:pPr marL="0" indent="0">
              <a:buNone/>
            </a:pPr>
            <a:r>
              <a:rPr lang="en-US" sz="3200"/>
              <a:t>Explore exploratory testing</a:t>
            </a:r>
          </a:p>
          <a:p>
            <a:pPr marL="0" indent="0">
              <a:buNone/>
            </a:pPr>
            <a:r>
              <a:rPr lang="en-US" sz="3200"/>
              <a:t>Test sets with different owners for E2E testing</a:t>
            </a:r>
          </a:p>
        </p:txBody>
      </p:sp>
    </p:spTree>
    <p:extLst>
      <p:ext uri="{BB962C8B-B14F-4D97-AF65-F5344CB8AC3E}">
        <p14:creationId xmlns:p14="http://schemas.microsoft.com/office/powerpoint/2010/main" val="2731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29386-816A-D349-A0AC-F1C737AB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Manage </a:t>
            </a:r>
            <a:r>
              <a:rPr lang="nl-NL" err="1"/>
              <a:t>requirements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EBC8DD-1F3D-AA4F-A7E3-6DBA81FDA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nl-NL"/>
              <a:t>Classic list view</a:t>
            </a:r>
          </a:p>
          <a:p>
            <a:pPr marL="742950" indent="-742950">
              <a:buFont typeface="+mj-lt"/>
              <a:buAutoNum type="arabicPeriod"/>
            </a:pPr>
            <a:r>
              <a:rPr lang="nl-NL"/>
              <a:t>Plan board</a:t>
            </a:r>
          </a:p>
        </p:txBody>
      </p:sp>
    </p:spTree>
    <p:extLst>
      <p:ext uri="{BB962C8B-B14F-4D97-AF65-F5344CB8AC3E}">
        <p14:creationId xmlns:p14="http://schemas.microsoft.com/office/powerpoint/2010/main" val="1131223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Structured</a:t>
            </a:r>
            <a:r>
              <a:rPr lang="nl-NL"/>
              <a:t> in </a:t>
            </a:r>
            <a:r>
              <a:rPr lang="nl-NL" err="1"/>
              <a:t>groups</a:t>
            </a:r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/>
          <p:nvPr/>
        </p:nvCxnSpPr>
        <p:spPr>
          <a:xfrm>
            <a:off x="3344333" y="2218267"/>
            <a:ext cx="2692400" cy="0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000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Structured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groups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Test </a:t>
            </a:r>
            <a:r>
              <a:rPr lang="nl-NL" err="1"/>
              <a:t>coverage</a:t>
            </a:r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>
            <a:cxnSpLocks/>
          </p:cNvCxnSpPr>
          <p:nvPr/>
        </p:nvCxnSpPr>
        <p:spPr>
          <a:xfrm>
            <a:off x="2675466" y="2556933"/>
            <a:ext cx="5630334" cy="0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878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Structured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groups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Test </a:t>
            </a:r>
            <a:r>
              <a:rPr lang="nl-NL" err="1">
                <a:solidFill>
                  <a:srgbClr val="FDCB26"/>
                </a:solidFill>
              </a:rPr>
              <a:t>coverage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Task</a:t>
            </a:r>
            <a:r>
              <a:rPr lang="nl-NL"/>
              <a:t> </a:t>
            </a:r>
            <a:r>
              <a:rPr lang="nl-NL" err="1"/>
              <a:t>progress</a:t>
            </a:r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>
            <a:cxnSpLocks/>
          </p:cNvCxnSpPr>
          <p:nvPr/>
        </p:nvCxnSpPr>
        <p:spPr>
          <a:xfrm>
            <a:off x="2650066" y="2904066"/>
            <a:ext cx="6112934" cy="0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307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Structured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groups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Test </a:t>
            </a:r>
            <a:r>
              <a:rPr lang="nl-NL" err="1">
                <a:solidFill>
                  <a:srgbClr val="FDCB26"/>
                </a:solidFill>
              </a:rPr>
              <a:t>coverage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Task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progress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Importance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other</a:t>
            </a:r>
            <a:r>
              <a:rPr lang="nl-NL"/>
              <a:t> relevant fields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>
            <a:cxnSpLocks/>
          </p:cNvCxnSpPr>
          <p:nvPr/>
        </p:nvCxnSpPr>
        <p:spPr>
          <a:xfrm>
            <a:off x="4772025" y="3251199"/>
            <a:ext cx="4634442" cy="0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8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Structured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groups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Test </a:t>
            </a:r>
            <a:r>
              <a:rPr lang="nl-NL" err="1">
                <a:solidFill>
                  <a:srgbClr val="FDCB26"/>
                </a:solidFill>
              </a:rPr>
              <a:t>coverage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Task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progress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Importance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and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other</a:t>
            </a:r>
            <a:r>
              <a:rPr lang="nl-NL">
                <a:solidFill>
                  <a:srgbClr val="FDCB26"/>
                </a:solidFill>
              </a:rPr>
              <a:t> relevant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Saved</a:t>
            </a:r>
            <a:r>
              <a:rPr lang="nl-NL"/>
              <a:t> filters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>
            <a:cxnSpLocks/>
          </p:cNvCxnSpPr>
          <p:nvPr/>
        </p:nvCxnSpPr>
        <p:spPr>
          <a:xfrm flipV="1">
            <a:off x="2519891" y="1938867"/>
            <a:ext cx="2323042" cy="1642532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30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Structured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groups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Test </a:t>
            </a:r>
            <a:r>
              <a:rPr lang="nl-NL" err="1">
                <a:solidFill>
                  <a:srgbClr val="FDCB26"/>
                </a:solidFill>
              </a:rPr>
              <a:t>coverage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Task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progress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Importance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and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other</a:t>
            </a:r>
            <a:r>
              <a:rPr lang="nl-NL">
                <a:solidFill>
                  <a:srgbClr val="FDCB26"/>
                </a:solidFill>
              </a:rPr>
              <a:t> relevant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Saved</a:t>
            </a:r>
            <a:r>
              <a:rPr lang="nl-NL">
                <a:solidFill>
                  <a:srgbClr val="FDCB26"/>
                </a:solidFill>
              </a:rPr>
              <a:t>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Aggregation</a:t>
            </a:r>
            <a:r>
              <a:rPr lang="nl-NL"/>
              <a:t> </a:t>
            </a:r>
            <a:r>
              <a:rPr lang="nl-NL" err="1"/>
              <a:t>by</a:t>
            </a:r>
            <a:r>
              <a:rPr lang="nl-NL"/>
              <a:t> component / release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>
            <a:cxnSpLocks/>
          </p:cNvCxnSpPr>
          <p:nvPr/>
        </p:nvCxnSpPr>
        <p:spPr>
          <a:xfrm flipV="1">
            <a:off x="3251200" y="2328335"/>
            <a:ext cx="1622160" cy="1498598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DDBDD3D5-89E6-E04B-9139-317B4B13B2B3}"/>
              </a:ext>
            </a:extLst>
          </p:cNvPr>
          <p:cNvCxnSpPr>
            <a:cxnSpLocks/>
          </p:cNvCxnSpPr>
          <p:nvPr/>
        </p:nvCxnSpPr>
        <p:spPr>
          <a:xfrm flipV="1">
            <a:off x="4334933" y="2624667"/>
            <a:ext cx="568855" cy="1202266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965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Classic list view</a:t>
            </a:r>
            <a:br>
              <a:rPr lang="nl-NL"/>
            </a:b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EC751A-226D-B847-8382-4D3CE9E4C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1411816"/>
            <a:ext cx="7172209" cy="40343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Structured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groups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Test </a:t>
            </a:r>
            <a:r>
              <a:rPr lang="nl-NL" err="1">
                <a:solidFill>
                  <a:srgbClr val="FDCB26"/>
                </a:solidFill>
              </a:rPr>
              <a:t>coverage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Task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progress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Importance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and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other</a:t>
            </a:r>
            <a:r>
              <a:rPr lang="nl-NL">
                <a:solidFill>
                  <a:srgbClr val="FDCB26"/>
                </a:solidFill>
              </a:rPr>
              <a:t> relevant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Saved</a:t>
            </a:r>
            <a:r>
              <a:rPr lang="nl-NL">
                <a:solidFill>
                  <a:srgbClr val="FDCB26"/>
                </a:solidFill>
              </a:rPr>
              <a:t>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Aggregation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by</a:t>
            </a:r>
            <a:r>
              <a:rPr lang="nl-NL">
                <a:solidFill>
                  <a:srgbClr val="FDCB26"/>
                </a:solidFill>
              </a:rPr>
              <a:t> component /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Graphs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burndown</a:t>
            </a:r>
            <a:r>
              <a:rPr lang="nl-NL"/>
              <a:t> </a:t>
            </a:r>
            <a:r>
              <a:rPr lang="nl-NL" err="1"/>
              <a:t>charts</a:t>
            </a:r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4E8F98F-2CA0-7247-B86D-3643120DCC3D}"/>
              </a:ext>
            </a:extLst>
          </p:cNvPr>
          <p:cNvCxnSpPr>
            <a:cxnSpLocks/>
          </p:cNvCxnSpPr>
          <p:nvPr/>
        </p:nvCxnSpPr>
        <p:spPr>
          <a:xfrm flipV="1">
            <a:off x="3973909" y="3327400"/>
            <a:ext cx="1072224" cy="956733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580CA001-D14B-F646-B21C-6A69C8FDE0CC}"/>
              </a:ext>
            </a:extLst>
          </p:cNvPr>
          <p:cNvCxnSpPr>
            <a:cxnSpLocks/>
          </p:cNvCxnSpPr>
          <p:nvPr/>
        </p:nvCxnSpPr>
        <p:spPr>
          <a:xfrm flipV="1">
            <a:off x="3973909" y="4089400"/>
            <a:ext cx="929879" cy="194733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784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Plan board </a:t>
            </a:r>
            <a:r>
              <a:rPr lang="nl-NL" err="1"/>
              <a:t>Backlog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Product break down </a:t>
            </a:r>
            <a:r>
              <a:rPr lang="nl-NL" err="1"/>
              <a:t>by</a:t>
            </a:r>
            <a:r>
              <a:rPr lang="nl-NL"/>
              <a:t> component</a:t>
            </a:r>
          </a:p>
        </p:txBody>
      </p:sp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43B44B8D-F320-3C49-965E-DC541BDA7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1412100"/>
            <a:ext cx="7171200" cy="40337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653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Plan board </a:t>
            </a:r>
            <a:r>
              <a:rPr lang="nl-NL" err="1"/>
              <a:t>Backlog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Product break down </a:t>
            </a:r>
            <a:r>
              <a:rPr lang="nl-NL" err="1">
                <a:solidFill>
                  <a:srgbClr val="FDCB26"/>
                </a:solidFill>
              </a:rPr>
              <a:t>by</a:t>
            </a:r>
            <a:r>
              <a:rPr lang="nl-NL">
                <a:solidFill>
                  <a:srgbClr val="FDCB26"/>
                </a:solidFill>
              </a:rPr>
              <a:t>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Requirement</a:t>
            </a:r>
            <a:r>
              <a:rPr lang="nl-NL"/>
              <a:t> </a:t>
            </a:r>
            <a:r>
              <a:rPr lang="nl-NL" err="1"/>
              <a:t>refinement</a:t>
            </a:r>
            <a:r>
              <a:rPr lang="nl-NL"/>
              <a:t> in </a:t>
            </a:r>
            <a:r>
              <a:rPr lang="nl-NL" err="1"/>
              <a:t>backlog</a:t>
            </a:r>
            <a:endParaRPr lang="nl-NL"/>
          </a:p>
        </p:txBody>
      </p:sp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5DA2711D-5326-174F-8643-83125BAEF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1412100"/>
            <a:ext cx="7171200" cy="40337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22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 fontScale="90000"/>
          </a:bodyPr>
          <a:lstStyle/>
          <a:p>
            <a:r>
              <a:rPr lang="en-US" sz="6000"/>
              <a:t>But first…</a:t>
            </a:r>
            <a:br>
              <a:rPr lang="en-US" sz="6000"/>
            </a:br>
            <a:r>
              <a:rPr lang="en-US" sz="6000"/>
              <a:t>A short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310744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Plan board </a:t>
            </a:r>
            <a:r>
              <a:rPr lang="nl-NL" err="1"/>
              <a:t>Backlog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Product break down </a:t>
            </a:r>
            <a:r>
              <a:rPr lang="nl-NL" err="1">
                <a:solidFill>
                  <a:srgbClr val="FDCB26"/>
                </a:solidFill>
              </a:rPr>
              <a:t>by</a:t>
            </a:r>
            <a:r>
              <a:rPr lang="nl-NL">
                <a:solidFill>
                  <a:srgbClr val="FDCB26"/>
                </a:solidFill>
              </a:rPr>
              <a:t>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Requirement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refinement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backlog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Release / sprint planning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ACA6848-3DAE-714A-8A71-6459F291E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412100"/>
            <a:ext cx="7171200" cy="40337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299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Plan board </a:t>
            </a:r>
            <a:r>
              <a:rPr lang="nl-NL" err="1"/>
              <a:t>Backlog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Product break down </a:t>
            </a:r>
            <a:r>
              <a:rPr lang="nl-NL" err="1">
                <a:solidFill>
                  <a:srgbClr val="FDCB26"/>
                </a:solidFill>
              </a:rPr>
              <a:t>by</a:t>
            </a:r>
            <a:r>
              <a:rPr lang="nl-NL">
                <a:solidFill>
                  <a:srgbClr val="FDCB26"/>
                </a:solidFill>
              </a:rPr>
              <a:t>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solidFill>
                  <a:srgbClr val="FDCB26"/>
                </a:solidFill>
              </a:rPr>
              <a:t>Requirement</a:t>
            </a:r>
            <a:r>
              <a:rPr lang="nl-NL">
                <a:solidFill>
                  <a:srgbClr val="FDCB26"/>
                </a:solidFill>
              </a:rPr>
              <a:t> </a:t>
            </a:r>
            <a:r>
              <a:rPr lang="nl-NL" err="1">
                <a:solidFill>
                  <a:srgbClr val="FDCB26"/>
                </a:solidFill>
              </a:rPr>
              <a:t>refinement</a:t>
            </a:r>
            <a:r>
              <a:rPr lang="nl-NL">
                <a:solidFill>
                  <a:srgbClr val="FDCB26"/>
                </a:solidFill>
              </a:rPr>
              <a:t> in </a:t>
            </a:r>
            <a:r>
              <a:rPr lang="nl-NL" err="1">
                <a:solidFill>
                  <a:srgbClr val="FDCB26"/>
                </a:solidFill>
              </a:rPr>
              <a:t>backlog</a:t>
            </a:r>
            <a:endParaRPr lang="nl-NL">
              <a:solidFill>
                <a:srgbClr val="FDCB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FDCB26"/>
                </a:solidFill>
              </a:rPr>
              <a:t>Release / sprint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/>
              <a:t>Kanban</a:t>
            </a:r>
            <a:r>
              <a:rPr lang="nl-NL"/>
              <a:t> board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realisation</a:t>
            </a:r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DE194FB-A970-F447-AF09-4F4A9E0DD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1412100"/>
            <a:ext cx="7171200" cy="40337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289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Plan board </a:t>
            </a:r>
            <a:r>
              <a:rPr lang="nl-NL" err="1"/>
              <a:t>Backlog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DCB26"/>
                </a:solidFill>
              </a:rPr>
              <a:t>Product break down by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DCB26"/>
                </a:solidFill>
              </a:rPr>
              <a:t>Requirement refinement in backlog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DCB26"/>
                </a:solidFill>
              </a:rPr>
              <a:t>Release / sprint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DCB26"/>
                </a:solidFill>
              </a:rPr>
              <a:t>Kanban board for realisation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Waterfall and agile compatible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Drag and drop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All information at a glance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Owner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Priority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Test cases and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Tasks and status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DE194FB-A970-F447-AF09-4F4A9E0DD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1412100"/>
            <a:ext cx="7171200" cy="40337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220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B19F5-354C-5946-9B85-EA40489E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Release test case </a:t>
            </a:r>
            <a:r>
              <a:rPr lang="nl-NL" err="1"/>
              <a:t>coverage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E0565F-FD2A-FB4C-A814-9398B284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03145" cy="381158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Assign testcases to releases</a:t>
            </a:r>
          </a:p>
          <a:p>
            <a:pPr marL="668338" lvl="1" indent="-304800">
              <a:buFont typeface="+mj-lt"/>
              <a:buAutoNum type="alphaLcPeriod"/>
            </a:pPr>
            <a:r>
              <a:rPr lang="nl-NL" dirty="0"/>
              <a:t>Populate through the release</a:t>
            </a:r>
          </a:p>
          <a:p>
            <a:pPr marL="668338" lvl="1" indent="-304800">
              <a:buFont typeface="+mj-lt"/>
              <a:buAutoNum type="alphaLcPeriod"/>
            </a:pPr>
            <a:r>
              <a:rPr lang="nl-NL" dirty="0"/>
              <a:t>Select the release in the test case</a:t>
            </a:r>
          </a:p>
          <a:p>
            <a:pPr marL="668338" lvl="1" indent="-304800">
              <a:buFont typeface="+mj-lt"/>
              <a:buAutoNum type="alphaLcPeriod"/>
            </a:pPr>
            <a:r>
              <a:rPr lang="nl-NL" dirty="0"/>
              <a:t>Add in bulk from the test case list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Execute the test case for a specific release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Coverage and result will be visible at release level in release menu and dashboard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BB35326-2C93-274D-9C9A-B5CABBFA1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412100"/>
            <a:ext cx="7171200" cy="40337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E2B8930-8C0C-3844-9CAC-E8CA327BF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1" y="4467999"/>
            <a:ext cx="5245100" cy="14605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167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 fontScale="90000"/>
          </a:bodyPr>
          <a:lstStyle/>
          <a:p>
            <a:r>
              <a:rPr lang="en-US" sz="6000"/>
              <a:t>Explore exploratory testing</a:t>
            </a:r>
          </a:p>
        </p:txBody>
      </p:sp>
    </p:spTree>
    <p:extLst>
      <p:ext uri="{BB962C8B-B14F-4D97-AF65-F5344CB8AC3E}">
        <p14:creationId xmlns:p14="http://schemas.microsoft.com/office/powerpoint/2010/main" val="66942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276BE-CAFF-1643-9887-328560BC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Exploratory</a:t>
            </a:r>
            <a:r>
              <a:rPr lang="nl-NL"/>
              <a:t> </a:t>
            </a:r>
            <a:r>
              <a:rPr lang="nl-NL" err="1"/>
              <a:t>testing</a:t>
            </a:r>
            <a:r>
              <a:rPr lang="nl-NL"/>
              <a:t> in </a:t>
            </a:r>
            <a:r>
              <a:rPr lang="nl-NL" err="1"/>
              <a:t>Spira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D09610-756B-E048-966D-AAADE3349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l-NL" dirty="0" err="1"/>
              <a:t>Available</a:t>
            </a:r>
            <a:r>
              <a:rPr lang="nl-NL" dirty="0"/>
              <a:t> </a:t>
            </a:r>
            <a:r>
              <a:rPr lang="nl-NL" dirty="0" err="1"/>
              <a:t>since</a:t>
            </a:r>
            <a:r>
              <a:rPr lang="nl-NL" dirty="0"/>
              <a:t> v5.3 Q3’17 but </a:t>
            </a:r>
            <a:r>
              <a:rPr lang="nl-NL" dirty="0" err="1"/>
              <a:t>very</a:t>
            </a:r>
            <a:r>
              <a:rPr lang="nl-NL" dirty="0"/>
              <a:t> well ‘</a:t>
            </a:r>
            <a:r>
              <a:rPr lang="nl-NL" dirty="0" err="1"/>
              <a:t>hidden</a:t>
            </a:r>
            <a:r>
              <a:rPr lang="nl-NL" dirty="0"/>
              <a:t>’</a:t>
            </a:r>
          </a:p>
          <a:p>
            <a:r>
              <a:rPr lang="nl-NL" dirty="0"/>
              <a:t>Test type </a:t>
            </a:r>
            <a:r>
              <a:rPr lang="nl-NL" dirty="0" err="1"/>
              <a:t>defines</a:t>
            </a:r>
            <a:r>
              <a:rPr lang="nl-NL" dirty="0"/>
              <a:t> test </a:t>
            </a:r>
            <a:r>
              <a:rPr lang="nl-NL" dirty="0" err="1"/>
              <a:t>execution</a:t>
            </a:r>
            <a:r>
              <a:rPr lang="nl-NL" dirty="0"/>
              <a:t> mode</a:t>
            </a:r>
          </a:p>
          <a:p>
            <a:pPr lvl="1"/>
            <a:r>
              <a:rPr lang="nl-NL" dirty="0" err="1"/>
              <a:t>Regular</a:t>
            </a:r>
            <a:r>
              <a:rPr lang="nl-NL" dirty="0"/>
              <a:t> </a:t>
            </a:r>
            <a:r>
              <a:rPr lang="nl-NL" dirty="0">
                <a:sym typeface="Wingdings" pitchFamily="2" charset="2"/>
              </a:rPr>
              <a:t> test run </a:t>
            </a:r>
            <a:r>
              <a:rPr lang="nl-NL" dirty="0" err="1">
                <a:sym typeface="Wingdings" pitchFamily="2" charset="2"/>
              </a:rPr>
              <a:t>created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and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modified</a:t>
            </a:r>
            <a:r>
              <a:rPr lang="nl-NL" dirty="0">
                <a:sym typeface="Wingdings" pitchFamily="2" charset="2"/>
              </a:rPr>
              <a:t>, </a:t>
            </a:r>
            <a:r>
              <a:rPr lang="nl-NL" dirty="0" err="1">
                <a:sym typeface="Wingdings" pitchFamily="2" charset="2"/>
              </a:rPr>
              <a:t>based</a:t>
            </a:r>
            <a:r>
              <a:rPr lang="nl-NL" dirty="0">
                <a:sym typeface="Wingdings" pitchFamily="2" charset="2"/>
              </a:rPr>
              <a:t> on </a:t>
            </a:r>
            <a:r>
              <a:rPr lang="nl-NL" dirty="0" err="1">
                <a:sym typeface="Wingdings" pitchFamily="2" charset="2"/>
              </a:rPr>
              <a:t>static</a:t>
            </a:r>
            <a:r>
              <a:rPr lang="nl-NL" dirty="0">
                <a:sym typeface="Wingdings" pitchFamily="2" charset="2"/>
              </a:rPr>
              <a:t> test case</a:t>
            </a:r>
          </a:p>
          <a:p>
            <a:pPr lvl="1"/>
            <a:r>
              <a:rPr lang="nl-NL" dirty="0" err="1"/>
              <a:t>Exploratory</a:t>
            </a:r>
            <a:r>
              <a:rPr lang="nl-NL" dirty="0"/>
              <a:t> </a:t>
            </a:r>
            <a:r>
              <a:rPr lang="nl-NL" dirty="0">
                <a:sym typeface="Wingdings" pitchFamily="2" charset="2"/>
              </a:rPr>
              <a:t> test run </a:t>
            </a:r>
            <a:r>
              <a:rPr lang="nl-NL" dirty="0" err="1">
                <a:sym typeface="Wingdings" pitchFamily="2" charset="2"/>
              </a:rPr>
              <a:t>created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and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modified</a:t>
            </a:r>
            <a:r>
              <a:rPr lang="nl-NL" dirty="0">
                <a:sym typeface="Wingdings" pitchFamily="2" charset="2"/>
              </a:rPr>
              <a:t>, test case </a:t>
            </a:r>
            <a:r>
              <a:rPr lang="nl-NL" dirty="0" err="1">
                <a:sym typeface="Wingdings" pitchFamily="2" charset="2"/>
              </a:rPr>
              <a:t>optional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modified</a:t>
            </a:r>
            <a:endParaRPr lang="nl-NL" dirty="0"/>
          </a:p>
          <a:p>
            <a:r>
              <a:rPr lang="nl-NL" dirty="0"/>
              <a:t>Both test case </a:t>
            </a:r>
            <a:r>
              <a:rPr lang="nl-NL" dirty="0" err="1"/>
              <a:t>and</a:t>
            </a:r>
            <a:r>
              <a:rPr lang="nl-NL" dirty="0"/>
              <a:t> test run </a:t>
            </a:r>
            <a:r>
              <a:rPr lang="nl-NL" dirty="0" err="1"/>
              <a:t>editable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test </a:t>
            </a:r>
            <a:r>
              <a:rPr lang="nl-NL" dirty="0" err="1"/>
              <a:t>execution</a:t>
            </a:r>
            <a:endParaRPr lang="nl-NL" dirty="0"/>
          </a:p>
          <a:p>
            <a:r>
              <a:rPr lang="nl-NL" dirty="0" err="1"/>
              <a:t>Switching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modes </a:t>
            </a:r>
            <a:r>
              <a:rPr lang="nl-NL" dirty="0" err="1"/>
              <a:t>possible</a:t>
            </a:r>
            <a:endParaRPr lang="nl-NL" dirty="0"/>
          </a:p>
          <a:p>
            <a:r>
              <a:rPr lang="nl-NL" dirty="0" err="1"/>
              <a:t>Possibility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tasks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incidents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test </a:t>
            </a:r>
            <a:r>
              <a:rPr lang="nl-NL" dirty="0" err="1"/>
              <a:t>execution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98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DC491-B2BA-5B43-B509-AC1D74C5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It </a:t>
            </a:r>
            <a:r>
              <a:rPr lang="nl-NL" dirty="0" err="1"/>
              <a:t>all</a:t>
            </a:r>
            <a:r>
              <a:rPr lang="nl-NL" dirty="0"/>
              <a:t> starts…</a:t>
            </a:r>
            <a:br>
              <a:rPr lang="nl-NL" dirty="0"/>
            </a:br>
            <a:r>
              <a:rPr lang="nl-NL" dirty="0"/>
              <a:t> …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type</a:t>
            </a:r>
            <a:br>
              <a:rPr lang="nl-NL" dirty="0"/>
            </a:b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4D7893E-C996-164B-9477-C41087E1D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989012"/>
            <a:ext cx="6924656" cy="474784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1FF009-5A7C-7341-AE9B-2DFE6382F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Default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specific</a:t>
            </a:r>
            <a:r>
              <a:rPr lang="nl-NL" dirty="0"/>
              <a:t> testcase </a:t>
            </a:r>
            <a:r>
              <a:rPr lang="nl-NL" dirty="0" err="1"/>
              <a:t>available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More types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configured</a:t>
            </a:r>
            <a:r>
              <a:rPr lang="nl-NL" dirty="0"/>
              <a:t> as </a:t>
            </a:r>
            <a:r>
              <a:rPr lang="nl-NL" dirty="0" err="1"/>
              <a:t>exploratory</a:t>
            </a:r>
            <a:r>
              <a:rPr lang="nl-NL" dirty="0"/>
              <a:t> test case types</a:t>
            </a:r>
          </a:p>
        </p:txBody>
      </p:sp>
      <p:sp>
        <p:nvSpPr>
          <p:cNvPr id="8" name="Rechthoekige toelichting 7">
            <a:extLst>
              <a:ext uri="{FF2B5EF4-FFF2-40B4-BE49-F238E27FC236}">
                <a16:creationId xmlns:a16="http://schemas.microsoft.com/office/drawing/2014/main" id="{9CB39DFD-1107-804A-9293-4C1652D3F41D}"/>
              </a:ext>
            </a:extLst>
          </p:cNvPr>
          <p:cNvSpPr/>
          <p:nvPr/>
        </p:nvSpPr>
        <p:spPr>
          <a:xfrm>
            <a:off x="5765398" y="5868988"/>
            <a:ext cx="2191032" cy="679010"/>
          </a:xfrm>
          <a:prstGeom prst="wedgeRectCallout">
            <a:avLst>
              <a:gd name="adj1" fmla="val -20492"/>
              <a:gd name="adj2" fmla="val -15161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Default test type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exploratory</a:t>
            </a:r>
            <a:r>
              <a:rPr lang="nl-NL" sz="1200" dirty="0"/>
              <a:t> </a:t>
            </a:r>
            <a:r>
              <a:rPr lang="nl-NL" sz="1200" dirty="0" err="1"/>
              <a:t>testing</a:t>
            </a:r>
            <a:endParaRPr lang="nl-NL" sz="1200" dirty="0"/>
          </a:p>
        </p:txBody>
      </p:sp>
      <p:sp>
        <p:nvSpPr>
          <p:cNvPr id="9" name="Rechthoekige toelichting 8">
            <a:extLst>
              <a:ext uri="{FF2B5EF4-FFF2-40B4-BE49-F238E27FC236}">
                <a16:creationId xmlns:a16="http://schemas.microsoft.com/office/drawing/2014/main" id="{137D9A20-06DE-9B45-B3CE-6FC7BED99A44}"/>
              </a:ext>
            </a:extLst>
          </p:cNvPr>
          <p:cNvSpPr/>
          <p:nvPr/>
        </p:nvSpPr>
        <p:spPr>
          <a:xfrm>
            <a:off x="9505649" y="1121142"/>
            <a:ext cx="2191032" cy="679010"/>
          </a:xfrm>
          <a:prstGeom prst="wedgeRectCallout">
            <a:avLst>
              <a:gd name="adj1" fmla="val -47779"/>
              <a:gd name="adj2" fmla="val 94416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But more types </a:t>
            </a:r>
            <a:r>
              <a:rPr lang="nl-NL" sz="1200" dirty="0" err="1"/>
              <a:t>can</a:t>
            </a:r>
            <a:r>
              <a:rPr lang="nl-NL" sz="1200" dirty="0"/>
              <a:t> </a:t>
            </a:r>
            <a:r>
              <a:rPr lang="nl-NL" sz="1200" dirty="0" err="1"/>
              <a:t>be</a:t>
            </a:r>
            <a:r>
              <a:rPr lang="nl-NL" sz="1200" dirty="0"/>
              <a:t> </a:t>
            </a:r>
            <a:r>
              <a:rPr lang="nl-NL" sz="1200" dirty="0" err="1"/>
              <a:t>configured</a:t>
            </a:r>
            <a:r>
              <a:rPr lang="nl-NL" sz="1200" dirty="0"/>
              <a:t> as well</a:t>
            </a:r>
          </a:p>
        </p:txBody>
      </p:sp>
    </p:spTree>
    <p:extLst>
      <p:ext uri="{BB962C8B-B14F-4D97-AF65-F5344CB8AC3E}">
        <p14:creationId xmlns:p14="http://schemas.microsoft.com/office/powerpoint/2010/main" val="135768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B8856-B480-D549-8C3C-BD3B1A90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What’s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difference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8022469-705B-FD46-BA7E-DF7B8794D1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0764"/>
            <a:ext cx="5181600" cy="426105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F9D4692-7EAA-5E4A-9A44-72043A85E45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10" y="1870764"/>
            <a:ext cx="5181600" cy="42624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hoekige toelichting 8">
            <a:extLst>
              <a:ext uri="{FF2B5EF4-FFF2-40B4-BE49-F238E27FC236}">
                <a16:creationId xmlns:a16="http://schemas.microsoft.com/office/drawing/2014/main" id="{A31B3A66-F03A-4849-B9AB-F838B3654E77}"/>
              </a:ext>
            </a:extLst>
          </p:cNvPr>
          <p:cNvSpPr/>
          <p:nvPr/>
        </p:nvSpPr>
        <p:spPr>
          <a:xfrm>
            <a:off x="1237359" y="3268601"/>
            <a:ext cx="1294825" cy="320797"/>
          </a:xfrm>
          <a:prstGeom prst="wedgeRectCallout">
            <a:avLst>
              <a:gd name="adj1" fmla="val 29078"/>
              <a:gd name="adj2" fmla="val -12968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Add</a:t>
            </a:r>
            <a:r>
              <a:rPr lang="nl-NL" sz="1200" dirty="0"/>
              <a:t> test steps</a:t>
            </a:r>
          </a:p>
        </p:txBody>
      </p:sp>
      <p:sp>
        <p:nvSpPr>
          <p:cNvPr id="10" name="Rechthoekige toelichting 9">
            <a:extLst>
              <a:ext uri="{FF2B5EF4-FFF2-40B4-BE49-F238E27FC236}">
                <a16:creationId xmlns:a16="http://schemas.microsoft.com/office/drawing/2014/main" id="{63CFAB39-FA59-5C40-B790-9745303DEC27}"/>
              </a:ext>
            </a:extLst>
          </p:cNvPr>
          <p:cNvSpPr/>
          <p:nvPr/>
        </p:nvSpPr>
        <p:spPr>
          <a:xfrm>
            <a:off x="7834521" y="1710365"/>
            <a:ext cx="1294825" cy="320797"/>
          </a:xfrm>
          <a:prstGeom prst="wedgeRectCallout">
            <a:avLst>
              <a:gd name="adj1" fmla="val -37467"/>
              <a:gd name="adj2" fmla="val 174542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Status bar</a:t>
            </a:r>
          </a:p>
        </p:txBody>
      </p:sp>
      <p:sp>
        <p:nvSpPr>
          <p:cNvPr id="11" name="Rechthoekige toelichting 10">
            <a:extLst>
              <a:ext uri="{FF2B5EF4-FFF2-40B4-BE49-F238E27FC236}">
                <a16:creationId xmlns:a16="http://schemas.microsoft.com/office/drawing/2014/main" id="{6A1A60FC-1703-0A41-9FEA-6398666F884C}"/>
              </a:ext>
            </a:extLst>
          </p:cNvPr>
          <p:cNvSpPr/>
          <p:nvPr/>
        </p:nvSpPr>
        <p:spPr>
          <a:xfrm>
            <a:off x="8115587" y="4666440"/>
            <a:ext cx="1294825" cy="320797"/>
          </a:xfrm>
          <a:prstGeom prst="wedgeRectCallout">
            <a:avLst>
              <a:gd name="adj1" fmla="val 88833"/>
              <a:gd name="adj2" fmla="val 6217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Actual</a:t>
            </a:r>
            <a:r>
              <a:rPr lang="nl-NL" sz="1200" dirty="0"/>
              <a:t> </a:t>
            </a:r>
            <a:r>
              <a:rPr lang="nl-NL" sz="1200" dirty="0" err="1"/>
              <a:t>result</a:t>
            </a:r>
            <a:endParaRPr lang="nl-NL" sz="1200" dirty="0"/>
          </a:p>
        </p:txBody>
      </p:sp>
      <p:sp>
        <p:nvSpPr>
          <p:cNvPr id="12" name="Rechthoekige toelichting 11">
            <a:extLst>
              <a:ext uri="{FF2B5EF4-FFF2-40B4-BE49-F238E27FC236}">
                <a16:creationId xmlns:a16="http://schemas.microsoft.com/office/drawing/2014/main" id="{9180A7AB-5493-F847-AF9B-9393BD5BC3EB}"/>
              </a:ext>
            </a:extLst>
          </p:cNvPr>
          <p:cNvSpPr/>
          <p:nvPr/>
        </p:nvSpPr>
        <p:spPr>
          <a:xfrm>
            <a:off x="1990567" y="4345643"/>
            <a:ext cx="1294825" cy="419788"/>
          </a:xfrm>
          <a:prstGeom prst="wedgeRectCallout">
            <a:avLst>
              <a:gd name="adj1" fmla="val 93586"/>
              <a:gd name="adj2" fmla="val -289295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Full test case </a:t>
            </a:r>
            <a:r>
              <a:rPr lang="nl-NL" sz="1200" dirty="0" err="1"/>
              <a:t>editable</a:t>
            </a:r>
            <a:r>
              <a:rPr lang="nl-NL" sz="1200" dirty="0"/>
              <a:t> </a:t>
            </a:r>
          </a:p>
        </p:txBody>
      </p:sp>
      <p:sp>
        <p:nvSpPr>
          <p:cNvPr id="13" name="Rechthoekige toelichting 12">
            <a:extLst>
              <a:ext uri="{FF2B5EF4-FFF2-40B4-BE49-F238E27FC236}">
                <a16:creationId xmlns:a16="http://schemas.microsoft.com/office/drawing/2014/main" id="{7FAE9F07-6BC7-6346-B39F-91DB39E70E2D}"/>
              </a:ext>
            </a:extLst>
          </p:cNvPr>
          <p:cNvSpPr/>
          <p:nvPr/>
        </p:nvSpPr>
        <p:spPr>
          <a:xfrm>
            <a:off x="1990566" y="5232872"/>
            <a:ext cx="1294825" cy="419788"/>
          </a:xfrm>
          <a:prstGeom prst="wedgeRectCallout">
            <a:avLst>
              <a:gd name="adj1" fmla="val 94265"/>
              <a:gd name="adj2" fmla="val -111265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Tasks</a:t>
            </a:r>
            <a:r>
              <a:rPr lang="nl-NL" sz="1200" dirty="0"/>
              <a:t> </a:t>
            </a:r>
            <a:r>
              <a:rPr lang="nl-NL" sz="1200" dirty="0" err="1"/>
              <a:t>added</a:t>
            </a:r>
            <a:endParaRPr lang="nl-NL" sz="12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33380F8-CC8A-9E41-9D1D-111F5B33821D}"/>
              </a:ext>
            </a:extLst>
          </p:cNvPr>
          <p:cNvSpPr txBox="1"/>
          <p:nvPr/>
        </p:nvSpPr>
        <p:spPr>
          <a:xfrm>
            <a:off x="11737731" y="6260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38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79FD3-EC73-934B-8706-CA62C7B5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An </a:t>
            </a:r>
            <a:r>
              <a:rPr lang="nl-NL" dirty="0" err="1"/>
              <a:t>example</a:t>
            </a:r>
            <a:r>
              <a:rPr lang="nl-NL" dirty="0"/>
              <a:t>…</a:t>
            </a:r>
            <a:br>
              <a:rPr lang="nl-NL" dirty="0"/>
            </a:br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BA7CA06-4682-FE4E-A124-B75A0720F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/>
          <a:stretch/>
        </p:blipFill>
        <p:spPr>
          <a:xfrm>
            <a:off x="838200" y="1027906"/>
            <a:ext cx="10022400" cy="53747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hoekige toelichting 11">
            <a:extLst>
              <a:ext uri="{FF2B5EF4-FFF2-40B4-BE49-F238E27FC236}">
                <a16:creationId xmlns:a16="http://schemas.microsoft.com/office/drawing/2014/main" id="{6E87C169-9607-5443-ACCE-64ECB25B48C6}"/>
              </a:ext>
            </a:extLst>
          </p:cNvPr>
          <p:cNvSpPr/>
          <p:nvPr/>
        </p:nvSpPr>
        <p:spPr>
          <a:xfrm>
            <a:off x="6526956" y="2090914"/>
            <a:ext cx="2564290" cy="262555"/>
          </a:xfrm>
          <a:prstGeom prst="wedgeRectCallout">
            <a:avLst>
              <a:gd name="adj1" fmla="val -84168"/>
              <a:gd name="adj2" fmla="val -205371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Description</a:t>
            </a:r>
            <a:r>
              <a:rPr lang="nl-NL" sz="1200" dirty="0"/>
              <a:t> </a:t>
            </a:r>
            <a:r>
              <a:rPr lang="nl-NL" sz="1200" dirty="0" err="1"/>
              <a:t>changed</a:t>
            </a:r>
            <a:r>
              <a:rPr lang="nl-NL" sz="1200" dirty="0"/>
              <a:t> </a:t>
            </a:r>
            <a:r>
              <a:rPr lang="nl-NL" sz="1200" dirty="0" err="1"/>
              <a:t>during</a:t>
            </a:r>
            <a:r>
              <a:rPr lang="nl-NL" sz="1200" dirty="0"/>
              <a:t> test</a:t>
            </a:r>
          </a:p>
        </p:txBody>
      </p:sp>
      <p:sp>
        <p:nvSpPr>
          <p:cNvPr id="13" name="Rechthoekige toelichting 12">
            <a:extLst>
              <a:ext uri="{FF2B5EF4-FFF2-40B4-BE49-F238E27FC236}">
                <a16:creationId xmlns:a16="http://schemas.microsoft.com/office/drawing/2014/main" id="{DB91F6F6-4B0E-5347-A6EC-ABED12BD8A12}"/>
              </a:ext>
            </a:extLst>
          </p:cNvPr>
          <p:cNvSpPr/>
          <p:nvPr/>
        </p:nvSpPr>
        <p:spPr>
          <a:xfrm>
            <a:off x="1773249" y="3297722"/>
            <a:ext cx="1207343" cy="280747"/>
          </a:xfrm>
          <a:prstGeom prst="wedgeRectCallout">
            <a:avLst>
              <a:gd name="adj1" fmla="val -65701"/>
              <a:gd name="adj2" fmla="val -423567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3 steps </a:t>
            </a:r>
            <a:r>
              <a:rPr lang="nl-NL" sz="1200" dirty="0" err="1"/>
              <a:t>added</a:t>
            </a:r>
            <a:endParaRPr lang="nl-NL" sz="1200" dirty="0"/>
          </a:p>
        </p:txBody>
      </p:sp>
      <p:sp>
        <p:nvSpPr>
          <p:cNvPr id="14" name="Rechthoekige toelichting 13">
            <a:extLst>
              <a:ext uri="{FF2B5EF4-FFF2-40B4-BE49-F238E27FC236}">
                <a16:creationId xmlns:a16="http://schemas.microsoft.com/office/drawing/2014/main" id="{6B6C4F14-AC0B-3242-9CDD-82A0E4B6ABE8}"/>
              </a:ext>
            </a:extLst>
          </p:cNvPr>
          <p:cNvSpPr/>
          <p:nvPr/>
        </p:nvSpPr>
        <p:spPr>
          <a:xfrm>
            <a:off x="2376920" y="4975712"/>
            <a:ext cx="1207343" cy="280747"/>
          </a:xfrm>
          <a:prstGeom prst="wedgeRectCallout">
            <a:avLst>
              <a:gd name="adj1" fmla="val 109076"/>
              <a:gd name="adj2" fmla="val 212179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Task</a:t>
            </a:r>
            <a:r>
              <a:rPr lang="nl-NL" sz="1200" dirty="0"/>
              <a:t> </a:t>
            </a:r>
            <a:r>
              <a:rPr lang="nl-NL" sz="1200" dirty="0" err="1"/>
              <a:t>created</a:t>
            </a:r>
            <a:endParaRPr lang="nl-NL" sz="1200" dirty="0"/>
          </a:p>
        </p:txBody>
      </p:sp>
      <p:sp>
        <p:nvSpPr>
          <p:cNvPr id="15" name="Rechthoekige toelichting 14">
            <a:extLst>
              <a:ext uri="{FF2B5EF4-FFF2-40B4-BE49-F238E27FC236}">
                <a16:creationId xmlns:a16="http://schemas.microsoft.com/office/drawing/2014/main" id="{EE3EE764-C648-DB4A-9B9C-9E8DC5265BEB}"/>
              </a:ext>
            </a:extLst>
          </p:cNvPr>
          <p:cNvSpPr/>
          <p:nvPr/>
        </p:nvSpPr>
        <p:spPr>
          <a:xfrm>
            <a:off x="2980591" y="3703040"/>
            <a:ext cx="1345224" cy="280747"/>
          </a:xfrm>
          <a:prstGeom prst="wedgeRectCallout">
            <a:avLst>
              <a:gd name="adj1" fmla="val 97311"/>
              <a:gd name="adj2" fmla="val 224706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Incident </a:t>
            </a:r>
            <a:r>
              <a:rPr lang="nl-NL" sz="1200" dirty="0" err="1"/>
              <a:t>created</a:t>
            </a:r>
            <a:endParaRPr lang="nl-NL" sz="1200" dirty="0"/>
          </a:p>
        </p:txBody>
      </p:sp>
      <p:sp>
        <p:nvSpPr>
          <p:cNvPr id="16" name="Rechthoekige toelichting 15">
            <a:extLst>
              <a:ext uri="{FF2B5EF4-FFF2-40B4-BE49-F238E27FC236}">
                <a16:creationId xmlns:a16="http://schemas.microsoft.com/office/drawing/2014/main" id="{AE207958-9C6D-4346-AC65-5EB6922ED1FF}"/>
              </a:ext>
            </a:extLst>
          </p:cNvPr>
          <p:cNvSpPr/>
          <p:nvPr/>
        </p:nvSpPr>
        <p:spPr>
          <a:xfrm>
            <a:off x="8487507" y="2721721"/>
            <a:ext cx="1345224" cy="280747"/>
          </a:xfrm>
          <a:prstGeom prst="wedgeRectCallout">
            <a:avLst>
              <a:gd name="adj1" fmla="val 59403"/>
              <a:gd name="adj2" fmla="val -558232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Update testcase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D088EC3-9737-E540-BA6B-0ADD1129D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/>
          <a:stretch/>
        </p:blipFill>
        <p:spPr>
          <a:xfrm>
            <a:off x="1225477" y="1156030"/>
            <a:ext cx="10022400" cy="53747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hthoekige toelichting 16">
            <a:extLst>
              <a:ext uri="{FF2B5EF4-FFF2-40B4-BE49-F238E27FC236}">
                <a16:creationId xmlns:a16="http://schemas.microsoft.com/office/drawing/2014/main" id="{733207F2-BE51-9040-A27C-1B545ADDFE5D}"/>
              </a:ext>
            </a:extLst>
          </p:cNvPr>
          <p:cNvSpPr/>
          <p:nvPr/>
        </p:nvSpPr>
        <p:spPr>
          <a:xfrm>
            <a:off x="8194428" y="1876178"/>
            <a:ext cx="896818" cy="280747"/>
          </a:xfrm>
          <a:prstGeom prst="wedgeRectCallout">
            <a:avLst>
              <a:gd name="adj1" fmla="val -120336"/>
              <a:gd name="adj2" fmla="val 396952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Incident</a:t>
            </a:r>
          </a:p>
        </p:txBody>
      </p:sp>
      <p:sp>
        <p:nvSpPr>
          <p:cNvPr id="18" name="Rechthoekige toelichting 17">
            <a:extLst>
              <a:ext uri="{FF2B5EF4-FFF2-40B4-BE49-F238E27FC236}">
                <a16:creationId xmlns:a16="http://schemas.microsoft.com/office/drawing/2014/main" id="{E08F15C7-EE1C-FB49-906F-A50A67E23526}"/>
              </a:ext>
            </a:extLst>
          </p:cNvPr>
          <p:cNvSpPr/>
          <p:nvPr/>
        </p:nvSpPr>
        <p:spPr>
          <a:xfrm>
            <a:off x="5324790" y="1469680"/>
            <a:ext cx="896818" cy="280747"/>
          </a:xfrm>
          <a:prstGeom prst="wedgeRectCallout">
            <a:avLst>
              <a:gd name="adj1" fmla="val -143865"/>
              <a:gd name="adj2" fmla="val 205915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Task</a:t>
            </a:r>
            <a:endParaRPr lang="nl-NL" sz="1200" dirty="0"/>
          </a:p>
        </p:txBody>
      </p:sp>
      <p:sp>
        <p:nvSpPr>
          <p:cNvPr id="19" name="Rechthoekige toelichting 18">
            <a:extLst>
              <a:ext uri="{FF2B5EF4-FFF2-40B4-BE49-F238E27FC236}">
                <a16:creationId xmlns:a16="http://schemas.microsoft.com/office/drawing/2014/main" id="{C06E0932-5DCE-EA41-B851-D36CCD2FB805}"/>
              </a:ext>
            </a:extLst>
          </p:cNvPr>
          <p:cNvSpPr/>
          <p:nvPr/>
        </p:nvSpPr>
        <p:spPr>
          <a:xfrm>
            <a:off x="1700677" y="5638493"/>
            <a:ext cx="896818" cy="280747"/>
          </a:xfrm>
          <a:prstGeom prst="wedgeRectCallout">
            <a:avLst>
              <a:gd name="adj1" fmla="val 35547"/>
              <a:gd name="adj2" fmla="val -395381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Result</a:t>
            </a:r>
            <a:endParaRPr lang="nl-NL" sz="1200" dirty="0"/>
          </a:p>
        </p:txBody>
      </p:sp>
      <p:sp>
        <p:nvSpPr>
          <p:cNvPr id="20" name="Rechthoekige toelichting 19">
            <a:extLst>
              <a:ext uri="{FF2B5EF4-FFF2-40B4-BE49-F238E27FC236}">
                <a16:creationId xmlns:a16="http://schemas.microsoft.com/office/drawing/2014/main" id="{8A1BC44C-7E65-C943-BB41-CE14EAA4BA09}"/>
              </a:ext>
            </a:extLst>
          </p:cNvPr>
          <p:cNvSpPr/>
          <p:nvPr/>
        </p:nvSpPr>
        <p:spPr>
          <a:xfrm>
            <a:off x="4264683" y="2742967"/>
            <a:ext cx="896818" cy="280747"/>
          </a:xfrm>
          <a:prstGeom prst="wedgeRectCallout">
            <a:avLst>
              <a:gd name="adj1" fmla="val -80140"/>
              <a:gd name="adj2" fmla="val -22000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Incident</a:t>
            </a:r>
          </a:p>
        </p:txBody>
      </p:sp>
      <p:sp>
        <p:nvSpPr>
          <p:cNvPr id="21" name="Rechthoekige toelichting 20">
            <a:extLst>
              <a:ext uri="{FF2B5EF4-FFF2-40B4-BE49-F238E27FC236}">
                <a16:creationId xmlns:a16="http://schemas.microsoft.com/office/drawing/2014/main" id="{35E860FA-A88D-3246-BF39-C92D2441D883}"/>
              </a:ext>
            </a:extLst>
          </p:cNvPr>
          <p:cNvSpPr/>
          <p:nvPr/>
        </p:nvSpPr>
        <p:spPr>
          <a:xfrm>
            <a:off x="9091246" y="5830094"/>
            <a:ext cx="896818" cy="280747"/>
          </a:xfrm>
          <a:prstGeom prst="wedgeRectCallout">
            <a:avLst>
              <a:gd name="adj1" fmla="val -80140"/>
              <a:gd name="adj2" fmla="val -22000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Incident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CBE639F0-9A61-4346-824A-956309A00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/>
          <a:stretch/>
        </p:blipFill>
        <p:spPr>
          <a:xfrm>
            <a:off x="1612754" y="1296403"/>
            <a:ext cx="10022400" cy="53747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hthoekige toelichting 23">
            <a:extLst>
              <a:ext uri="{FF2B5EF4-FFF2-40B4-BE49-F238E27FC236}">
                <a16:creationId xmlns:a16="http://schemas.microsoft.com/office/drawing/2014/main" id="{0F2BE1C1-B9CB-5A41-BDE0-06AAB67B6FB0}"/>
              </a:ext>
            </a:extLst>
          </p:cNvPr>
          <p:cNvSpPr/>
          <p:nvPr/>
        </p:nvSpPr>
        <p:spPr>
          <a:xfrm>
            <a:off x="7886700" y="5770868"/>
            <a:ext cx="1049216" cy="280747"/>
          </a:xfrm>
          <a:prstGeom prst="wedgeRectCallout">
            <a:avLst>
              <a:gd name="adj1" fmla="val -261101"/>
              <a:gd name="adj2" fmla="val -185553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TC Changes</a:t>
            </a:r>
          </a:p>
        </p:txBody>
      </p:sp>
      <p:sp>
        <p:nvSpPr>
          <p:cNvPr id="25" name="Rechthoekige toelichting 24">
            <a:extLst>
              <a:ext uri="{FF2B5EF4-FFF2-40B4-BE49-F238E27FC236}">
                <a16:creationId xmlns:a16="http://schemas.microsoft.com/office/drawing/2014/main" id="{8CAE5607-2133-264E-A679-174BFCAE1645}"/>
              </a:ext>
            </a:extLst>
          </p:cNvPr>
          <p:cNvSpPr/>
          <p:nvPr/>
        </p:nvSpPr>
        <p:spPr>
          <a:xfrm>
            <a:off x="8487507" y="5294268"/>
            <a:ext cx="1049216" cy="280747"/>
          </a:xfrm>
          <a:prstGeom prst="wedgeRectCallout">
            <a:avLst>
              <a:gd name="adj1" fmla="val 128564"/>
              <a:gd name="adj2" fmla="val -79073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Last </a:t>
            </a:r>
            <a:r>
              <a:rPr lang="nl-NL" sz="1200" dirty="0" err="1"/>
              <a:t>results</a:t>
            </a:r>
            <a:endParaRPr lang="nl-NL" sz="1200" dirty="0"/>
          </a:p>
        </p:txBody>
      </p:sp>
      <p:sp>
        <p:nvSpPr>
          <p:cNvPr id="26" name="Rechthoekige toelichting 25">
            <a:extLst>
              <a:ext uri="{FF2B5EF4-FFF2-40B4-BE49-F238E27FC236}">
                <a16:creationId xmlns:a16="http://schemas.microsoft.com/office/drawing/2014/main" id="{49501903-2A22-424A-A255-53093D7C5345}"/>
              </a:ext>
            </a:extLst>
          </p:cNvPr>
          <p:cNvSpPr/>
          <p:nvPr/>
        </p:nvSpPr>
        <p:spPr>
          <a:xfrm>
            <a:off x="7593621" y="4213337"/>
            <a:ext cx="1049216" cy="280747"/>
          </a:xfrm>
          <a:prstGeom prst="wedgeRectCallout">
            <a:avLst>
              <a:gd name="adj1" fmla="val -261101"/>
              <a:gd name="adj2" fmla="val -185553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TC Changes</a:t>
            </a:r>
          </a:p>
        </p:txBody>
      </p:sp>
      <p:sp>
        <p:nvSpPr>
          <p:cNvPr id="27" name="Rechthoekige toelichting 26">
            <a:extLst>
              <a:ext uri="{FF2B5EF4-FFF2-40B4-BE49-F238E27FC236}">
                <a16:creationId xmlns:a16="http://schemas.microsoft.com/office/drawing/2014/main" id="{372EEBB3-3084-6B41-B4B3-ECFBEF7D74E5}"/>
              </a:ext>
            </a:extLst>
          </p:cNvPr>
          <p:cNvSpPr/>
          <p:nvPr/>
        </p:nvSpPr>
        <p:spPr>
          <a:xfrm>
            <a:off x="9297450" y="2676381"/>
            <a:ext cx="1049216" cy="280747"/>
          </a:xfrm>
          <a:prstGeom prst="wedgeRectCallout">
            <a:avLst>
              <a:gd name="adj1" fmla="val -261101"/>
              <a:gd name="adj2" fmla="val -185553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Task</a:t>
            </a:r>
            <a:endParaRPr lang="nl-NL" sz="1200" dirty="0"/>
          </a:p>
        </p:txBody>
      </p:sp>
      <p:sp>
        <p:nvSpPr>
          <p:cNvPr id="28" name="Rechthoekige toelichting 27">
            <a:extLst>
              <a:ext uri="{FF2B5EF4-FFF2-40B4-BE49-F238E27FC236}">
                <a16:creationId xmlns:a16="http://schemas.microsoft.com/office/drawing/2014/main" id="{9ACB6E07-C35A-C449-9194-A269421B6818}"/>
              </a:ext>
            </a:extLst>
          </p:cNvPr>
          <p:cNvSpPr/>
          <p:nvPr/>
        </p:nvSpPr>
        <p:spPr>
          <a:xfrm>
            <a:off x="7559088" y="2696214"/>
            <a:ext cx="1049216" cy="280747"/>
          </a:xfrm>
          <a:prstGeom prst="wedgeRectCallout">
            <a:avLst>
              <a:gd name="adj1" fmla="val -246855"/>
              <a:gd name="adj2" fmla="val -19808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Incident</a:t>
            </a:r>
          </a:p>
        </p:txBody>
      </p:sp>
      <p:sp>
        <p:nvSpPr>
          <p:cNvPr id="29" name="Rechthoekige toelichting 28">
            <a:extLst>
              <a:ext uri="{FF2B5EF4-FFF2-40B4-BE49-F238E27FC236}">
                <a16:creationId xmlns:a16="http://schemas.microsoft.com/office/drawing/2014/main" id="{974A03E6-441D-E246-92A4-4023BC44B3EC}"/>
              </a:ext>
            </a:extLst>
          </p:cNvPr>
          <p:cNvSpPr/>
          <p:nvPr/>
        </p:nvSpPr>
        <p:spPr>
          <a:xfrm>
            <a:off x="6099346" y="3023714"/>
            <a:ext cx="1049216" cy="280747"/>
          </a:xfrm>
          <a:prstGeom prst="wedgeRectCallout">
            <a:avLst>
              <a:gd name="adj1" fmla="val -218364"/>
              <a:gd name="adj2" fmla="val -310823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dirty="0"/>
              <a:t>Test run</a:t>
            </a:r>
          </a:p>
        </p:txBody>
      </p:sp>
    </p:spTree>
    <p:extLst>
      <p:ext uri="{BB962C8B-B14F-4D97-AF65-F5344CB8AC3E}">
        <p14:creationId xmlns:p14="http://schemas.microsoft.com/office/powerpoint/2010/main" val="34047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 fontScale="90000"/>
          </a:bodyPr>
          <a:lstStyle/>
          <a:p>
            <a:r>
              <a:rPr lang="en-US" sz="6000"/>
              <a:t>Test sets with different owners for E2E testing</a:t>
            </a:r>
          </a:p>
        </p:txBody>
      </p:sp>
    </p:spTree>
    <p:extLst>
      <p:ext uri="{BB962C8B-B14F-4D97-AF65-F5344CB8AC3E}">
        <p14:creationId xmlns:p14="http://schemas.microsoft.com/office/powerpoint/2010/main" val="118935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57A05-FF82-1444-B84B-074EECC1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Netherlands?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A372FF-F18F-BB4D-85FE-996BB210D31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9" y="1421400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79C2DDA-41B5-524F-94A8-E03BECA2917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429000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71F4E9-27C5-EC43-83F5-7FFDA50E1EF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63202" y="1505742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429B6B-8B30-104D-981F-2B5DA35BB72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196001" y="4579027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23F005D-3575-CE46-A258-BB36AA605AC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257151" y="330889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CAD92F-67D8-A644-BEDF-45F54135994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257151" y="3499027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358F1C-2B30-2844-B124-C3664905F2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735" r="774" b="5325"/>
          <a:stretch/>
        </p:blipFill>
        <p:spPr>
          <a:xfrm>
            <a:off x="2496000" y="1638545"/>
            <a:ext cx="7200000" cy="4054394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8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272F-95AF-1A4A-9DE2-CEB1D427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Test sets… </a:t>
            </a:r>
            <a:r>
              <a:rPr lang="nl-NL" dirty="0" err="1"/>
              <a:t>why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6C5245-F14F-1C49-8D18-52BA1A3D9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nl-NL" dirty="0" err="1"/>
              <a:t>Assign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or more test cases </a:t>
            </a:r>
            <a:r>
              <a:rPr lang="nl-NL" dirty="0" err="1"/>
              <a:t>to</a:t>
            </a:r>
            <a:r>
              <a:rPr lang="nl-NL" dirty="0"/>
              <a:t> multiple </a:t>
            </a:r>
            <a:r>
              <a:rPr lang="nl-NL" dirty="0" err="1"/>
              <a:t>owners</a:t>
            </a:r>
            <a:endParaRPr lang="nl-NL" dirty="0"/>
          </a:p>
          <a:p>
            <a:pPr marL="742950" indent="-742950">
              <a:buFont typeface="+mj-lt"/>
              <a:buAutoNum type="arabicPeriod"/>
            </a:pPr>
            <a:endParaRPr lang="nl-NL" dirty="0"/>
          </a:p>
          <a:p>
            <a:pPr marL="742950" indent="-742950">
              <a:buFont typeface="+mj-lt"/>
              <a:buAutoNum type="arabicPeriod"/>
            </a:pPr>
            <a:r>
              <a:rPr lang="nl-NL" dirty="0" err="1"/>
              <a:t>Sequentially</a:t>
            </a:r>
            <a:r>
              <a:rPr lang="nl-NL" dirty="0"/>
              <a:t> </a:t>
            </a:r>
            <a:r>
              <a:rPr lang="nl-NL" dirty="0" err="1"/>
              <a:t>execute</a:t>
            </a:r>
            <a:r>
              <a:rPr lang="nl-NL" dirty="0"/>
              <a:t> multiple test cases at </a:t>
            </a:r>
            <a:r>
              <a:rPr lang="nl-NL" dirty="0" err="1"/>
              <a:t>once</a:t>
            </a:r>
            <a:endParaRPr lang="nl-NL" dirty="0"/>
          </a:p>
          <a:p>
            <a:pPr marL="742950" indent="-742950">
              <a:buFont typeface="+mj-lt"/>
              <a:buAutoNum type="arabicPeriod"/>
            </a:pPr>
            <a:endParaRPr lang="nl-NL" dirty="0"/>
          </a:p>
          <a:p>
            <a:pPr marL="742950" indent="-742950">
              <a:buFont typeface="+mj-lt"/>
              <a:buAutoNum type="arabicPeriod"/>
            </a:pPr>
            <a:r>
              <a:rPr lang="nl-NL" dirty="0" err="1"/>
              <a:t>Create</a:t>
            </a:r>
            <a:r>
              <a:rPr lang="nl-NL" dirty="0"/>
              <a:t> a set of test cases e.g.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regression</a:t>
            </a:r>
            <a:r>
              <a:rPr lang="nl-NL" dirty="0"/>
              <a:t> </a:t>
            </a:r>
            <a:r>
              <a:rPr lang="nl-NL" dirty="0" err="1"/>
              <a:t>testing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81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272F-95AF-1A4A-9DE2-CEB1D427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Test sets… I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often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6C5245-F14F-1C49-8D18-52BA1A3D9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/>
            <a:r>
              <a:rPr lang="nl-NL" sz="2800" dirty="0"/>
              <a:t>At test case level </a:t>
            </a:r>
            <a:r>
              <a:rPr lang="nl-NL" sz="2800" dirty="0" err="1"/>
              <a:t>only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last </a:t>
            </a:r>
            <a:r>
              <a:rPr lang="nl-NL" sz="2800" dirty="0" err="1"/>
              <a:t>result</a:t>
            </a:r>
            <a:r>
              <a:rPr lang="nl-NL" sz="2800" dirty="0"/>
              <a:t> is </a:t>
            </a:r>
            <a:r>
              <a:rPr lang="nl-NL" sz="2800" dirty="0" err="1"/>
              <a:t>visible</a:t>
            </a:r>
            <a:r>
              <a:rPr lang="nl-NL" sz="2800" dirty="0"/>
              <a:t>, </a:t>
            </a:r>
            <a:r>
              <a:rPr lang="nl-NL" sz="2800" dirty="0" err="1"/>
              <a:t>this</a:t>
            </a:r>
            <a:r>
              <a:rPr lang="nl-NL" sz="2800" dirty="0"/>
              <a:t> </a:t>
            </a:r>
            <a:r>
              <a:rPr lang="nl-NL" sz="2800" dirty="0" err="1"/>
              <a:t>can</a:t>
            </a:r>
            <a:r>
              <a:rPr lang="nl-NL" sz="2800" dirty="0"/>
              <a:t> ’</a:t>
            </a:r>
            <a:r>
              <a:rPr lang="nl-NL" sz="2800" dirty="0" err="1"/>
              <a:t>blur</a:t>
            </a:r>
            <a:r>
              <a:rPr lang="nl-NL" sz="2800" dirty="0"/>
              <a:t>’ </a:t>
            </a:r>
            <a:r>
              <a:rPr lang="nl-NL" sz="2800" dirty="0" err="1"/>
              <a:t>reality</a:t>
            </a:r>
            <a:endParaRPr lang="nl-NL" sz="2800" dirty="0"/>
          </a:p>
          <a:p>
            <a:pPr marL="358775" indent="-358775"/>
            <a:r>
              <a:rPr lang="nl-NL" sz="2800" dirty="0"/>
              <a:t>Also true for requirements and releases</a:t>
            </a:r>
          </a:p>
          <a:p>
            <a:pPr marL="358775" indent="-358775"/>
            <a:r>
              <a:rPr lang="nl-NL" sz="2800" dirty="0" err="1"/>
              <a:t>Adding</a:t>
            </a:r>
            <a:r>
              <a:rPr lang="nl-NL" sz="2800" dirty="0"/>
              <a:t> a test set </a:t>
            </a:r>
            <a:r>
              <a:rPr lang="nl-NL" sz="2800" dirty="0" err="1"/>
              <a:t>to</a:t>
            </a:r>
            <a:r>
              <a:rPr lang="nl-NL" sz="2800" dirty="0"/>
              <a:t> a release </a:t>
            </a:r>
            <a:r>
              <a:rPr lang="nl-NL" sz="2800" dirty="0" err="1"/>
              <a:t>won’t</a:t>
            </a:r>
            <a:r>
              <a:rPr lang="nl-NL" sz="2800" dirty="0"/>
              <a:t> plan </a:t>
            </a:r>
            <a:r>
              <a:rPr lang="nl-NL" sz="2800" dirty="0" err="1"/>
              <a:t>the</a:t>
            </a:r>
            <a:r>
              <a:rPr lang="nl-NL" sz="2800" dirty="0"/>
              <a:t> test cases </a:t>
            </a:r>
            <a:r>
              <a:rPr lang="nl-NL" sz="2800" dirty="0" err="1"/>
              <a:t>for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release</a:t>
            </a:r>
          </a:p>
          <a:p>
            <a:pPr marL="358775" indent="-358775"/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34231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272F-95AF-1A4A-9DE2-CEB1D427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Test sets… </a:t>
            </a:r>
            <a:r>
              <a:rPr lang="nl-NL" dirty="0" err="1"/>
              <a:t>when</a:t>
            </a:r>
            <a:r>
              <a:rPr lang="nl-NL" dirty="0"/>
              <a:t> I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6C5245-F14F-1C49-8D18-52BA1A3D9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8775" indent="-358775"/>
            <a:r>
              <a:rPr lang="nl-NL" sz="2400" dirty="0"/>
              <a:t>SAP BPC </a:t>
            </a:r>
            <a:r>
              <a:rPr lang="nl-NL" sz="2400" dirty="0" err="1"/>
              <a:t>cloud</a:t>
            </a:r>
            <a:r>
              <a:rPr lang="nl-NL" sz="2400" dirty="0"/>
              <a:t> </a:t>
            </a:r>
            <a:r>
              <a:rPr lang="nl-NL" sz="2400" dirty="0" err="1"/>
              <a:t>implementation</a:t>
            </a:r>
            <a:r>
              <a:rPr lang="nl-NL" sz="2400" dirty="0"/>
              <a:t> at PostNL</a:t>
            </a:r>
          </a:p>
          <a:p>
            <a:pPr marL="358775" indent="-358775"/>
            <a:r>
              <a:rPr lang="nl-NL" sz="2400" dirty="0"/>
              <a:t>Multiple stakeholders spread over four countries</a:t>
            </a:r>
          </a:p>
          <a:p>
            <a:pPr marL="358775" indent="-358775"/>
            <a:r>
              <a:rPr lang="nl-NL" sz="2400" dirty="0"/>
              <a:t>Same </a:t>
            </a:r>
            <a:r>
              <a:rPr lang="nl-NL" sz="2400" dirty="0" err="1"/>
              <a:t>products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accepted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</a:t>
            </a:r>
            <a:r>
              <a:rPr lang="nl-NL" sz="2400" dirty="0" err="1"/>
              <a:t>all</a:t>
            </a:r>
            <a:endParaRPr lang="nl-NL" sz="2400" dirty="0"/>
          </a:p>
          <a:p>
            <a:pPr marL="358775" indent="-358775"/>
            <a:r>
              <a:rPr lang="nl-NL" sz="2400" dirty="0"/>
              <a:t>Limited Spira knowledge with stakeholders, one test set execution per stakeholder with direct link and instruction was enough</a:t>
            </a:r>
          </a:p>
          <a:p>
            <a:pPr marL="358775" indent="-358775"/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1893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E51C0-0400-0D4F-8924-723434FF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Short </a:t>
            </a:r>
            <a:r>
              <a:rPr lang="nl-NL" dirty="0" err="1"/>
              <a:t>overview</a:t>
            </a:r>
            <a:br>
              <a:rPr lang="nl-NL" dirty="0"/>
            </a:b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7B34A90-6E73-6D4D-8E16-AC6BC8438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40" y="987425"/>
            <a:ext cx="5063096" cy="487362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9F9E81-9FE1-CA45-AF51-C205604CA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test set</a:t>
            </a:r>
          </a:p>
          <a:p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run at </a:t>
            </a:r>
            <a:r>
              <a:rPr lang="nl-NL" dirty="0" err="1"/>
              <a:t>once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owner</a:t>
            </a:r>
            <a:endParaRPr lang="nl-NL" dirty="0"/>
          </a:p>
          <a:p>
            <a:endParaRPr lang="nl-NL" dirty="0"/>
          </a:p>
          <a:p>
            <a:r>
              <a:rPr lang="nl-NL" dirty="0"/>
              <a:t>Multiple test cases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CF44440-BE3A-3045-B206-D2EE3D4B5719}"/>
              </a:ext>
            </a:extLst>
          </p:cNvPr>
          <p:cNvCxnSpPr>
            <a:cxnSpLocks/>
          </p:cNvCxnSpPr>
          <p:nvPr/>
        </p:nvCxnSpPr>
        <p:spPr>
          <a:xfrm flipV="1">
            <a:off x="2154115" y="1230923"/>
            <a:ext cx="3583625" cy="975946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86B1AF6-ECAA-E84A-B960-8988B1FD6965}"/>
              </a:ext>
            </a:extLst>
          </p:cNvPr>
          <p:cNvCxnSpPr>
            <a:cxnSpLocks/>
          </p:cNvCxnSpPr>
          <p:nvPr/>
        </p:nvCxnSpPr>
        <p:spPr>
          <a:xfrm flipV="1">
            <a:off x="2365131" y="1732085"/>
            <a:ext cx="3974123" cy="1186962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8E31674-9050-BC4D-83EB-6974BF6B5E23}"/>
              </a:ext>
            </a:extLst>
          </p:cNvPr>
          <p:cNvCxnSpPr>
            <a:cxnSpLocks/>
          </p:cNvCxnSpPr>
          <p:nvPr/>
        </p:nvCxnSpPr>
        <p:spPr>
          <a:xfrm flipV="1">
            <a:off x="2066192" y="2206869"/>
            <a:ext cx="4440116" cy="1406769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DF20B338-939D-3D49-9DB1-69A8EE51B0C9}"/>
              </a:ext>
            </a:extLst>
          </p:cNvPr>
          <p:cNvCxnSpPr>
            <a:cxnSpLocks/>
          </p:cNvCxnSpPr>
          <p:nvPr/>
        </p:nvCxnSpPr>
        <p:spPr>
          <a:xfrm>
            <a:off x="2725615" y="4281854"/>
            <a:ext cx="3077308" cy="800100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5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E51C0-0400-0D4F-8924-723434FF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Short </a:t>
            </a:r>
            <a:r>
              <a:rPr lang="nl-NL" dirty="0" err="1"/>
              <a:t>overview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9F9E81-9FE1-CA45-AF51-C205604CA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status bar</a:t>
            </a:r>
          </a:p>
          <a:p>
            <a:endParaRPr lang="nl-NL" dirty="0"/>
          </a:p>
          <a:p>
            <a:r>
              <a:rPr lang="nl-NL" dirty="0"/>
              <a:t>All steps sequential</a:t>
            </a:r>
          </a:p>
          <a:p>
            <a:endParaRPr lang="nl-NL" dirty="0"/>
          </a:p>
          <a:p>
            <a:r>
              <a:rPr lang="nl-NL" dirty="0" err="1"/>
              <a:t>Grouped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test case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B2738AE-70D1-9443-AC24-1D8D5E09E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44" y="987425"/>
            <a:ext cx="5706888" cy="487362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CF44440-BE3A-3045-B206-D2EE3D4B5719}"/>
              </a:ext>
            </a:extLst>
          </p:cNvPr>
          <p:cNvCxnSpPr>
            <a:cxnSpLocks/>
          </p:cNvCxnSpPr>
          <p:nvPr/>
        </p:nvCxnSpPr>
        <p:spPr>
          <a:xfrm flipV="1">
            <a:off x="2365131" y="1301262"/>
            <a:ext cx="3050713" cy="905607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86B1AF6-ECAA-E84A-B960-8988B1FD6965}"/>
              </a:ext>
            </a:extLst>
          </p:cNvPr>
          <p:cNvCxnSpPr>
            <a:cxnSpLocks/>
          </p:cNvCxnSpPr>
          <p:nvPr/>
        </p:nvCxnSpPr>
        <p:spPr>
          <a:xfrm flipV="1">
            <a:off x="2787162" y="1943100"/>
            <a:ext cx="2523392" cy="949569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8E31674-9050-BC4D-83EB-6974BF6B5E23}"/>
              </a:ext>
            </a:extLst>
          </p:cNvPr>
          <p:cNvCxnSpPr>
            <a:cxnSpLocks/>
          </p:cNvCxnSpPr>
          <p:nvPr/>
        </p:nvCxnSpPr>
        <p:spPr>
          <a:xfrm flipV="1">
            <a:off x="2980592" y="2426677"/>
            <a:ext cx="2435252" cy="1169377"/>
          </a:xfrm>
          <a:prstGeom prst="straightConnector1">
            <a:avLst/>
          </a:prstGeom>
          <a:ln w="50800">
            <a:solidFill>
              <a:srgbClr val="FDC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1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F0881-6886-EF4A-8D52-D5CE6ACF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Wrap</a:t>
            </a:r>
            <a:r>
              <a:rPr lang="nl-NL" dirty="0"/>
              <a:t>-up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6E530-6A75-1A4A-BE9A-BE0CBED43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With 20 years of experience Spira is the best ALM tool I’ve used</a:t>
            </a:r>
          </a:p>
          <a:p>
            <a:r>
              <a:rPr lang="nl-NL" dirty="0"/>
              <a:t>A </a:t>
            </a:r>
            <a:r>
              <a:rPr lang="nl-NL" dirty="0" err="1"/>
              <a:t>little</a:t>
            </a:r>
            <a:r>
              <a:rPr lang="nl-NL" dirty="0"/>
              <a:t> </a:t>
            </a:r>
            <a:r>
              <a:rPr lang="nl-NL" dirty="0" err="1"/>
              <a:t>configuration</a:t>
            </a:r>
            <a:r>
              <a:rPr lang="nl-NL" dirty="0"/>
              <a:t> is </a:t>
            </a:r>
            <a:r>
              <a:rPr lang="nl-NL" dirty="0" err="1"/>
              <a:t>necessary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Spira</a:t>
            </a:r>
            <a:r>
              <a:rPr lang="nl-NL" dirty="0"/>
              <a:t> </a:t>
            </a:r>
            <a:r>
              <a:rPr lang="nl-NL" dirty="0" err="1"/>
              <a:t>allows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so</a:t>
            </a:r>
            <a:endParaRPr lang="nl-NL" dirty="0"/>
          </a:p>
          <a:p>
            <a:r>
              <a:rPr lang="nl-NL" dirty="0" err="1"/>
              <a:t>Spira</a:t>
            </a:r>
            <a:r>
              <a:rPr lang="nl-NL" dirty="0"/>
              <a:t> does support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methodologies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waterfall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scrum</a:t>
            </a:r>
          </a:p>
          <a:p>
            <a:r>
              <a:rPr lang="nl-NL" dirty="0"/>
              <a:t>Out of </a:t>
            </a:r>
            <a:r>
              <a:rPr lang="nl-NL" dirty="0" err="1"/>
              <a:t>the</a:t>
            </a:r>
            <a:r>
              <a:rPr lang="nl-NL" dirty="0"/>
              <a:t> box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requirements</a:t>
            </a:r>
            <a:r>
              <a:rPr lang="nl-NL" dirty="0"/>
              <a:t> management </a:t>
            </a:r>
            <a:r>
              <a:rPr lang="nl-NL" dirty="0" err="1"/>
              <a:t>functionality</a:t>
            </a:r>
            <a:r>
              <a:rPr lang="nl-NL" dirty="0"/>
              <a:t> is </a:t>
            </a:r>
            <a:r>
              <a:rPr lang="nl-NL" dirty="0" err="1"/>
              <a:t>sublime</a:t>
            </a:r>
            <a:endParaRPr lang="nl-NL" dirty="0"/>
          </a:p>
          <a:p>
            <a:r>
              <a:rPr lang="nl-NL" dirty="0" err="1"/>
              <a:t>Adding</a:t>
            </a:r>
            <a:r>
              <a:rPr lang="nl-NL" dirty="0"/>
              <a:t> </a:t>
            </a:r>
            <a:r>
              <a:rPr lang="nl-NL" dirty="0" err="1"/>
              <a:t>exploratory</a:t>
            </a:r>
            <a:r>
              <a:rPr lang="nl-NL" dirty="0"/>
              <a:t> </a:t>
            </a:r>
            <a:r>
              <a:rPr lang="nl-NL" dirty="0" err="1"/>
              <a:t>testing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toolkit</a:t>
            </a:r>
            <a:r>
              <a:rPr lang="nl-NL" dirty="0"/>
              <a:t> is a </a:t>
            </a:r>
            <a:r>
              <a:rPr lang="nl-NL" dirty="0" err="1"/>
              <a:t>great</a:t>
            </a:r>
            <a:r>
              <a:rPr lang="nl-NL" dirty="0"/>
              <a:t> </a:t>
            </a:r>
            <a:r>
              <a:rPr lang="nl-NL" dirty="0" err="1"/>
              <a:t>improvement</a:t>
            </a:r>
            <a:endParaRPr lang="nl-NL" dirty="0"/>
          </a:p>
          <a:p>
            <a:r>
              <a:rPr lang="nl-NL" dirty="0"/>
              <a:t>Test sets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essential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valuable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limitations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730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B8A0A69-0CC0-2E47-8FD4-85104B46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06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F22EDE9-9B91-BE48-B057-F7707FBD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643"/>
            <a:ext cx="12192000" cy="45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4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57A05-FF82-1444-B84B-074EECC1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Netherlands!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514ACF6-5131-0F47-8351-64C8A01AF7A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416050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3CA205-98E7-C846-8174-60C36C8D4F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18597" y="3335867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1891D4D-06C5-304F-B5D8-C453C530B12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78394" y="1768241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2572979-3547-D746-99A0-21AB3BDC736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75281" y="4520614"/>
            <a:ext cx="3600000" cy="2159496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D927B7E-043F-7345-9463-43A67BC5DCD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99062" y="3763698"/>
            <a:ext cx="3600000" cy="2160000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366BC3F6-F0E8-694F-9B66-1F121296BB6F}"/>
              </a:ext>
            </a:extLst>
          </p:cNvPr>
          <p:cNvGrpSpPr/>
          <p:nvPr/>
        </p:nvGrpSpPr>
        <p:grpSpPr>
          <a:xfrm>
            <a:off x="7840897" y="393758"/>
            <a:ext cx="3600000" cy="2160000"/>
            <a:chOff x="7858731" y="581613"/>
            <a:chExt cx="3600000" cy="216000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9C642DD-8F11-DE48-AD8D-7C9424F1F595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8731" y="581613"/>
              <a:ext cx="3600000" cy="2160000"/>
            </a:xfrm>
            <a:prstGeom prst="rect">
              <a:avLst/>
            </a:prstGeom>
            <a:ln w="127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Pijl omlaag 17">
              <a:extLst>
                <a:ext uri="{FF2B5EF4-FFF2-40B4-BE49-F238E27FC236}">
                  <a16:creationId xmlns:a16="http://schemas.microsoft.com/office/drawing/2014/main" id="{745B7850-C3A7-5147-AB19-A21C9D97DB01}"/>
                </a:ext>
              </a:extLst>
            </p:cNvPr>
            <p:cNvSpPr/>
            <p:nvPr/>
          </p:nvSpPr>
          <p:spPr>
            <a:xfrm>
              <a:off x="10820400" y="719667"/>
              <a:ext cx="84667" cy="17780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67380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03E00-AC3D-F342-BDA3-6098B9D1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428379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6706B3BE-F7E4-4640-8674-D42ABAC5A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06749"/>
              </p:ext>
            </p:extLst>
          </p:nvPr>
        </p:nvGraphicFramePr>
        <p:xfrm>
          <a:off x="1593763" y="1690688"/>
          <a:ext cx="927599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43EA0-8524-724F-A342-7085CCBBAB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96" y="3259484"/>
            <a:ext cx="640800" cy="36000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9B6366B6-526C-2748-B7F1-746F23769B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62" y="3259484"/>
            <a:ext cx="640800" cy="360000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F953D926-5AC7-694E-97C9-7F530712F6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28" y="3259484"/>
            <a:ext cx="640800" cy="360000"/>
          </a:xfrm>
          <a:prstGeom prst="rect">
            <a:avLst/>
          </a:prstGeom>
        </p:spPr>
      </p:pic>
      <p:sp>
        <p:nvSpPr>
          <p:cNvPr id="32" name="Tijdelijke aanduiding voor voettekst 4">
            <a:extLst>
              <a:ext uri="{FF2B5EF4-FFF2-40B4-BE49-F238E27FC236}">
                <a16:creationId xmlns:a16="http://schemas.microsoft.com/office/drawing/2014/main" id="{9365A0E9-3D88-E34A-883A-A95DA14F118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050" err="1"/>
              <a:t>www.robust-it.org</a:t>
            </a:r>
            <a:r>
              <a:rPr lang="nl-NL" sz="1050"/>
              <a:t> | </a:t>
            </a:r>
            <a:r>
              <a:rPr lang="nl-NL" sz="1050" err="1"/>
              <a:t>r.putker@robust-it.org</a:t>
            </a:r>
            <a:r>
              <a:rPr lang="nl-NL" sz="1050"/>
              <a:t> | +31 6 24 50 41 82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58467951-3D1B-6047-AEC9-5575D6155E37}"/>
              </a:ext>
            </a:extLst>
          </p:cNvPr>
          <p:cNvCxnSpPr>
            <a:cxnSpLocks/>
          </p:cNvCxnSpPr>
          <p:nvPr/>
        </p:nvCxnSpPr>
        <p:spPr>
          <a:xfrm>
            <a:off x="3679760" y="2554784"/>
            <a:ext cx="0" cy="2541600"/>
          </a:xfrm>
          <a:prstGeom prst="line">
            <a:avLst/>
          </a:prstGeom>
          <a:ln>
            <a:solidFill>
              <a:srgbClr val="4172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9D353727-84B6-2043-A3EB-11ABFFD9E626}"/>
              </a:ext>
            </a:extLst>
          </p:cNvPr>
          <p:cNvCxnSpPr>
            <a:cxnSpLocks/>
          </p:cNvCxnSpPr>
          <p:nvPr/>
        </p:nvCxnSpPr>
        <p:spPr>
          <a:xfrm>
            <a:off x="4750460" y="2554784"/>
            <a:ext cx="0" cy="2541600"/>
          </a:xfrm>
          <a:prstGeom prst="line">
            <a:avLst/>
          </a:prstGeom>
          <a:ln>
            <a:solidFill>
              <a:srgbClr val="4172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56277EC4-B3F9-E144-8C67-EBEEC3AF7597}"/>
              </a:ext>
            </a:extLst>
          </p:cNvPr>
          <p:cNvCxnSpPr>
            <a:cxnSpLocks/>
          </p:cNvCxnSpPr>
          <p:nvPr/>
        </p:nvCxnSpPr>
        <p:spPr>
          <a:xfrm>
            <a:off x="6889295" y="2554784"/>
            <a:ext cx="0" cy="2540025"/>
          </a:xfrm>
          <a:prstGeom prst="line">
            <a:avLst/>
          </a:prstGeom>
          <a:ln>
            <a:solidFill>
              <a:srgbClr val="4172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A81BDAF7-09F2-9448-BAC6-A55B3C6B5DC4}"/>
              </a:ext>
            </a:extLst>
          </p:cNvPr>
          <p:cNvSpPr txBox="1"/>
          <p:nvPr/>
        </p:nvSpPr>
        <p:spPr>
          <a:xfrm>
            <a:off x="2197072" y="4787030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/>
              <a:t>Consultant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75BC8931-688B-2D49-8100-3736DA9AD9C3}"/>
              </a:ext>
            </a:extLst>
          </p:cNvPr>
          <p:cNvSpPr txBox="1"/>
          <p:nvPr/>
        </p:nvSpPr>
        <p:spPr>
          <a:xfrm>
            <a:off x="3670373" y="4787030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/>
              <a:t>Entrepreneur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8E3F281-9550-4A4C-AC02-E548A486EE35}"/>
              </a:ext>
            </a:extLst>
          </p:cNvPr>
          <p:cNvSpPr txBox="1"/>
          <p:nvPr/>
        </p:nvSpPr>
        <p:spPr>
          <a:xfrm>
            <a:off x="5429714" y="4787029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Manager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EEEF09A3-53E0-7A4E-B1CD-70C26E3FDC07}"/>
              </a:ext>
            </a:extLst>
          </p:cNvPr>
          <p:cNvSpPr txBox="1"/>
          <p:nvPr/>
        </p:nvSpPr>
        <p:spPr>
          <a:xfrm>
            <a:off x="7930422" y="4787030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/>
              <a:t>Entrepreneur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A818797F-E8B3-4B41-BE07-354CDCE41E77}"/>
              </a:ext>
            </a:extLst>
          </p:cNvPr>
          <p:cNvSpPr txBox="1"/>
          <p:nvPr/>
        </p:nvSpPr>
        <p:spPr>
          <a:xfrm>
            <a:off x="1343022" y="356879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/>
              <a:t>1999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2F9E93BA-9DE9-F04A-B436-7FF0662F5FFE}"/>
              </a:ext>
            </a:extLst>
          </p:cNvPr>
          <p:cNvSpPr txBox="1"/>
          <p:nvPr/>
        </p:nvSpPr>
        <p:spPr>
          <a:xfrm>
            <a:off x="9955497" y="3568798"/>
            <a:ext cx="50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err="1"/>
              <a:t>now</a:t>
            </a:r>
            <a:endParaRPr lang="nl-NL" sz="1400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C6D8A86D-9AC7-7743-ADAB-76B38CB030A6}"/>
              </a:ext>
            </a:extLst>
          </p:cNvPr>
          <p:cNvSpPr txBox="1"/>
          <p:nvPr/>
        </p:nvSpPr>
        <p:spPr>
          <a:xfrm>
            <a:off x="7930422" y="2581716"/>
            <a:ext cx="874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/>
              <a:t>Robust-IT</a:t>
            </a:r>
          </a:p>
        </p:txBody>
      </p:sp>
      <p:sp>
        <p:nvSpPr>
          <p:cNvPr id="44" name="Rechteraccolade 43">
            <a:extLst>
              <a:ext uri="{FF2B5EF4-FFF2-40B4-BE49-F238E27FC236}">
                <a16:creationId xmlns:a16="http://schemas.microsoft.com/office/drawing/2014/main" id="{2CCCA47B-5523-A540-A3DE-1CB610B6DE19}"/>
              </a:ext>
            </a:extLst>
          </p:cNvPr>
          <p:cNvSpPr/>
          <p:nvPr/>
        </p:nvSpPr>
        <p:spPr>
          <a:xfrm rot="16200000">
            <a:off x="8340037" y="1452605"/>
            <a:ext cx="179047" cy="2917614"/>
          </a:xfrm>
          <a:prstGeom prst="rightBrace">
            <a:avLst>
              <a:gd name="adj1" fmla="val 2104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67249F-DEA6-8E41-A902-8F15C190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Curriculum in a timeline</a:t>
            </a:r>
          </a:p>
        </p:txBody>
      </p:sp>
    </p:spTree>
    <p:extLst>
      <p:ext uri="{BB962C8B-B14F-4D97-AF65-F5344CB8AC3E}">
        <p14:creationId xmlns:p14="http://schemas.microsoft.com/office/powerpoint/2010/main" val="4837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3" grpId="0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/>
          </a:bodyPr>
          <a:lstStyle/>
          <a:p>
            <a:r>
              <a:rPr lang="en-US" sz="6000"/>
              <a:t>And…</a:t>
            </a:r>
            <a:br>
              <a:rPr lang="en-US" sz="6000"/>
            </a:br>
            <a:r>
              <a:rPr lang="en-US" sz="6000"/>
              <a:t>Why am I here?</a:t>
            </a:r>
          </a:p>
        </p:txBody>
      </p:sp>
    </p:spTree>
    <p:extLst>
      <p:ext uri="{BB962C8B-B14F-4D97-AF65-F5344CB8AC3E}">
        <p14:creationId xmlns:p14="http://schemas.microsoft.com/office/powerpoint/2010/main" val="4239201982"/>
      </p:ext>
    </p:extLst>
  </p:cSld>
  <p:clrMapOvr>
    <a:masterClrMapping/>
  </p:clrMapOvr>
</p:sld>
</file>

<file path=ppt/theme/theme1.xml><?xml version="1.0" encoding="utf-8"?>
<a:theme xmlns:a="http://schemas.openxmlformats.org/drawingml/2006/main" name="Inflectra titles">
  <a:themeElements>
    <a:clrScheme name="Inflectra Colors">
      <a:dk1>
        <a:srgbClr val="073642"/>
      </a:dk1>
      <a:lt1>
        <a:srgbClr val="FDCB26"/>
      </a:lt1>
      <a:dk2>
        <a:srgbClr val="586E75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flectra fonts">
      <a:majorFont>
        <a:latin typeface="Josefin Sans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8384</TotalTime>
  <Words>1045</Words>
  <Application>Microsoft Office PowerPoint</Application>
  <PresentationFormat>Widescreen</PresentationFormat>
  <Paragraphs>287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Josefin Sans</vt:lpstr>
      <vt:lpstr>Calibri</vt:lpstr>
      <vt:lpstr>.Apple Color Emoji UI</vt:lpstr>
      <vt:lpstr>Arial</vt:lpstr>
      <vt:lpstr>Kanit</vt:lpstr>
      <vt:lpstr>Wingdings</vt:lpstr>
      <vt:lpstr>Inflectra titles</vt:lpstr>
      <vt:lpstr>Testing 2</vt:lpstr>
      <vt:lpstr>Remco Putker</vt:lpstr>
      <vt:lpstr>Session Aims</vt:lpstr>
      <vt:lpstr>But first… A short introduction</vt:lpstr>
      <vt:lpstr>The Netherlands?</vt:lpstr>
      <vt:lpstr>The Netherlands!</vt:lpstr>
      <vt:lpstr>Curriculum</vt:lpstr>
      <vt:lpstr>Curriculum in a timeline</vt:lpstr>
      <vt:lpstr>And… Why am I here?</vt:lpstr>
      <vt:lpstr>Why am I here?</vt:lpstr>
      <vt:lpstr>In 🧡 with an ALM tool 🤔? </vt:lpstr>
      <vt:lpstr>Why am I here?</vt:lpstr>
      <vt:lpstr>Spira fits all  context</vt:lpstr>
      <vt:lpstr>Spira fits all  Methodology</vt:lpstr>
      <vt:lpstr>Why am I here?</vt:lpstr>
      <vt:lpstr>Robust-IT and Inflectra</vt:lpstr>
      <vt:lpstr>Advanced test management techniques</vt:lpstr>
      <vt:lpstr>Start with configuration</vt:lpstr>
      <vt:lpstr>Configuration </vt:lpstr>
      <vt:lpstr>Configuration </vt:lpstr>
      <vt:lpstr>Configuration </vt:lpstr>
      <vt:lpstr>Configuration </vt:lpstr>
      <vt:lpstr>Configuration </vt:lpstr>
      <vt:lpstr>Configuration </vt:lpstr>
      <vt:lpstr>Configuration </vt:lpstr>
      <vt:lpstr>Configuration </vt:lpstr>
      <vt:lpstr>Configuration </vt:lpstr>
      <vt:lpstr>Configuration </vt:lpstr>
      <vt:lpstr>Manage requirements and release test case coverage</vt:lpstr>
      <vt:lpstr>Manage requirements</vt:lpstr>
      <vt:lpstr>Classic list view </vt:lpstr>
      <vt:lpstr>Classic list view </vt:lpstr>
      <vt:lpstr>Classic list view </vt:lpstr>
      <vt:lpstr>Classic list view </vt:lpstr>
      <vt:lpstr>Classic list view </vt:lpstr>
      <vt:lpstr>Classic list view </vt:lpstr>
      <vt:lpstr>Classic list view </vt:lpstr>
      <vt:lpstr>Plan board Backlog </vt:lpstr>
      <vt:lpstr>Plan board Backlog </vt:lpstr>
      <vt:lpstr>Plan board Backlog </vt:lpstr>
      <vt:lpstr>Plan board Backlog </vt:lpstr>
      <vt:lpstr>Plan board Backlog </vt:lpstr>
      <vt:lpstr>Release test case coverage </vt:lpstr>
      <vt:lpstr>Explore exploratory testing</vt:lpstr>
      <vt:lpstr>Exploratory testing in Spira</vt:lpstr>
      <vt:lpstr>It all starts…  …with the type </vt:lpstr>
      <vt:lpstr>What’s the difference</vt:lpstr>
      <vt:lpstr>An example… </vt:lpstr>
      <vt:lpstr>Test sets with different owners for E2E testing</vt:lpstr>
      <vt:lpstr>Test sets… why?</vt:lpstr>
      <vt:lpstr>Test sets… I don’t use it very often</vt:lpstr>
      <vt:lpstr>Test sets… when I needed them?</vt:lpstr>
      <vt:lpstr>Short overview </vt:lpstr>
      <vt:lpstr>Short overview </vt:lpstr>
      <vt:lpstr>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Developers vs Testers</dc:title>
  <dc:creator>Simon Bor</dc:creator>
  <cp:lastModifiedBy>Thea Maisuradze</cp:lastModifiedBy>
  <cp:revision>141</cp:revision>
  <cp:lastPrinted>2017-03-07T16:58:37Z</cp:lastPrinted>
  <dcterms:created xsi:type="dcterms:W3CDTF">2017-03-01T18:42:32Z</dcterms:created>
  <dcterms:modified xsi:type="dcterms:W3CDTF">2019-09-10T02:35:42Z</dcterms:modified>
</cp:coreProperties>
</file>